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9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2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3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4.xml" ContentType="application/vnd.openxmlformats-officedocument.presentationml.notesSlide+xml"/>
  <Override PartName="/ppt/tags/tag59.xml" ContentType="application/vnd.openxmlformats-officedocument.presentationml.tags+xml"/>
  <Override PartName="/ppt/notesSlides/notesSlide15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6.xml" ContentType="application/vnd.openxmlformats-officedocument.presentationml.notesSlide+xml"/>
  <Override PartName="/ppt/tags/tag62.xml" ContentType="application/vnd.openxmlformats-officedocument.presentationml.tags+xml"/>
  <Override PartName="/ppt/notesSlides/notesSlide17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8.xml" ContentType="application/vnd.openxmlformats-officedocument.presentationml.notesSlide+xml"/>
  <Override PartName="/ppt/tags/tag66.xml" ContentType="application/vnd.openxmlformats-officedocument.presentationml.tags+xml"/>
  <Override PartName="/ppt/notesSlides/notesSlide19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0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1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2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3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4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5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6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7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8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29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30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31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32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3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34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35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36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37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38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39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40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41.xml" ContentType="application/vnd.openxmlformats-officedocument.presentationml.notesSlide+xml"/>
  <Override PartName="/ppt/tags/tag172.xml" ContentType="application/vnd.openxmlformats-officedocument.presentationml.tags+xml"/>
  <Override PartName="/ppt/notesSlides/notesSlide42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43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44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45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46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47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48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49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50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51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52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53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54.xml" ContentType="application/vnd.openxmlformats-officedocument.presentationml.notesSlid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55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56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notesSlides/notesSlide57.xml" ContentType="application/vnd.openxmlformats-officedocument.presentationml.notesSlide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58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59.xml" ContentType="application/vnd.openxmlformats-officedocument.presentationml.notesSlide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60.xml" ContentType="application/vnd.openxmlformats-officedocument.presentationml.notesSlide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61.xml" ContentType="application/vnd.openxmlformats-officedocument.presentationml.notesSlid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notesSlides/notesSlide62.xml" ContentType="application/vnd.openxmlformats-officedocument.presentationml.notesSlide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notesSlides/notesSlide63.xml" ContentType="application/vnd.openxmlformats-officedocument.presentationml.notesSlide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81"/>
  </p:notesMasterIdLst>
  <p:handoutMasterIdLst>
    <p:handoutMasterId r:id="rId82"/>
  </p:handoutMasterIdLst>
  <p:sldIdLst>
    <p:sldId id="279" r:id="rId2"/>
    <p:sldId id="284" r:id="rId3"/>
    <p:sldId id="381" r:id="rId4"/>
    <p:sldId id="346" r:id="rId5"/>
    <p:sldId id="404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443" r:id="rId14"/>
    <p:sldId id="442" r:id="rId15"/>
    <p:sldId id="379" r:id="rId16"/>
    <p:sldId id="353" r:id="rId17"/>
    <p:sldId id="363" r:id="rId18"/>
    <p:sldId id="364" r:id="rId19"/>
    <p:sldId id="405" r:id="rId20"/>
    <p:sldId id="406" r:id="rId21"/>
    <p:sldId id="365" r:id="rId22"/>
    <p:sldId id="380" r:id="rId23"/>
    <p:sldId id="383" r:id="rId24"/>
    <p:sldId id="407" r:id="rId25"/>
    <p:sldId id="354" r:id="rId26"/>
    <p:sldId id="385" r:id="rId27"/>
    <p:sldId id="410" r:id="rId28"/>
    <p:sldId id="386" r:id="rId29"/>
    <p:sldId id="387" r:id="rId30"/>
    <p:sldId id="360" r:id="rId31"/>
    <p:sldId id="411" r:id="rId32"/>
    <p:sldId id="388" r:id="rId33"/>
    <p:sldId id="356" r:id="rId34"/>
    <p:sldId id="357" r:id="rId35"/>
    <p:sldId id="417" r:id="rId36"/>
    <p:sldId id="432" r:id="rId37"/>
    <p:sldId id="414" r:id="rId38"/>
    <p:sldId id="415" r:id="rId39"/>
    <p:sldId id="416" r:id="rId40"/>
    <p:sldId id="408" r:id="rId41"/>
    <p:sldId id="391" r:id="rId42"/>
    <p:sldId id="358" r:id="rId43"/>
    <p:sldId id="419" r:id="rId44"/>
    <p:sldId id="397" r:id="rId45"/>
    <p:sldId id="371" r:id="rId46"/>
    <p:sldId id="409" r:id="rId47"/>
    <p:sldId id="392" r:id="rId48"/>
    <p:sldId id="428" r:id="rId49"/>
    <p:sldId id="429" r:id="rId50"/>
    <p:sldId id="399" r:id="rId51"/>
    <p:sldId id="374" r:id="rId52"/>
    <p:sldId id="418" r:id="rId53"/>
    <p:sldId id="434" r:id="rId54"/>
    <p:sldId id="430" r:id="rId55"/>
    <p:sldId id="375" r:id="rId56"/>
    <p:sldId id="395" r:id="rId57"/>
    <p:sldId id="396" r:id="rId58"/>
    <p:sldId id="400" r:id="rId59"/>
    <p:sldId id="431" r:id="rId60"/>
    <p:sldId id="422" r:id="rId61"/>
    <p:sldId id="423" r:id="rId62"/>
    <p:sldId id="441" r:id="rId63"/>
    <p:sldId id="435" r:id="rId64"/>
    <p:sldId id="436" r:id="rId65"/>
    <p:sldId id="437" r:id="rId66"/>
    <p:sldId id="438" r:id="rId67"/>
    <p:sldId id="439" r:id="rId68"/>
    <p:sldId id="440" r:id="rId69"/>
    <p:sldId id="424" r:id="rId70"/>
    <p:sldId id="433" r:id="rId71"/>
    <p:sldId id="425" r:id="rId72"/>
    <p:sldId id="426" r:id="rId73"/>
    <p:sldId id="427" r:id="rId74"/>
    <p:sldId id="421" r:id="rId75"/>
    <p:sldId id="403" r:id="rId76"/>
    <p:sldId id="401" r:id="rId77"/>
    <p:sldId id="359" r:id="rId78"/>
    <p:sldId id="420" r:id="rId79"/>
    <p:sldId id="361" r:id="rId80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AD1"/>
    <a:srgbClr val="0099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66624" autoAdjust="0"/>
  </p:normalViewPr>
  <p:slideViewPr>
    <p:cSldViewPr showGuides="1">
      <p:cViewPr varScale="1">
        <p:scale>
          <a:sx n="55" d="100"/>
          <a:sy n="55" d="100"/>
        </p:scale>
        <p:origin x="1742" y="53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16.12.2024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16.12.2024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0F08-2A81-EDA0-0114-947D041CC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EE3EC13-651A-D641-49FB-370DBE2F7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2C5294-4226-D6ED-597C-74E55BC04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83F8B6-DCFF-8A5E-4E83-F5EF44751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915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226AA-02FE-4D4B-2C92-A7B8A5A1B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D979485-B92E-FD00-A18E-815683092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CB27237-E070-2F6A-EA68-6CD43B28B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48A931-1E9E-3C42-3EF6-A7BB9368B8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635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C765-ADFD-6626-9E6F-9840F4D6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82469A-35C3-A3F4-918E-7AE23B64E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3D7FB9-8AF8-D904-3F96-EA5C8916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BB5CBD-5881-7CFD-7520-4D5624205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6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CA862-8332-214C-6767-0A90A581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9D0FDF-A51C-8067-0733-62D4F4A7C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BDE9F-0634-7BFE-63A9-A6D810501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EF3ADE-8F64-EDC1-8C2E-2C32C4BD6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495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3058-BF59-0F27-0D88-FBCBBEA1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55575B-5558-6B5C-D25F-80CF2BE1E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A7714E-572F-C15A-9B08-E8382D74C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74EF4D-A510-B2A2-5492-8A81113D2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228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2DD8-E132-8133-5B94-8B5C1E59A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6C7AB8-2576-6339-823D-2FE99E799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DAFCD8-21C5-706C-5AB9-90ABB912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51CC4-C412-CDA1-C278-916DF4B1E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03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E6F6-C009-BDA7-1E92-8C08EC5F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4BA80D-BD26-AA16-CDE4-58C5D14E0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AD86B0E-FBB1-4876-519B-4A133EC32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7ADE5-3C3A-4607-81BA-82E0264E8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505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 breaks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determination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(same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 and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still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(</a:t>
            </a:r>
            <a:r>
              <a:rPr lang="de-DE" dirty="0" err="1"/>
              <a:t>thats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thier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861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DA7D-BC04-5A09-3A51-64DB1D7D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553A11-D4B9-26CD-30AE-DBF919B68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C8A8B2-3D95-4DA0-BD82-E2F57B84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B21F8-CFF8-D800-A50A-2C6E93174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654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4366-863A-DAFC-9A1D-E0BD20C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AACE8F-59CD-A3DB-98EB-99F87B474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AD731D-B86E-AAD6-D582-22E43F3BB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760E11-7C45-7AE0-7837-77118D2F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59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D900D-F694-0F08-AB8A-78EF7973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B20C6C-5A64-47D0-F37C-721AE6B83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6C66D72-161F-DEA0-0C8B-D95BB3B68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E3779C-AD21-3357-5074-1A0418402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3769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3D60-357A-E456-64D4-F6D4B4D1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4B649E-C072-1F8F-2E0D-94475877E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5CF020E-03B4-DC05-6870-841C6ACB2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9DFD9-11E5-DA84-6CE6-7642312C0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717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BA8E-C6A7-CD12-2685-048861AB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BD3D9-84DC-2539-C8F4-AC19906C9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E6BEEC-A076-8A77-8EED-1D74BA69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E090F-2FDE-888E-8230-8C7D141F9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71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D4B2-C0FA-9791-29E4-E3E17303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F6A8A7-DBC6-62EE-4274-CADE0079E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842227-ABD6-F056-1581-B0A1C2FF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2E9F73-87D7-CB95-8B88-C860C2C90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3932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condtion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operaors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215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CF1C-2D1D-1394-2F00-9E54E632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EA7F85-0743-DF5E-4EBD-F35944AA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DFAD72-24A9-B5AD-DC23-7EE57C0B2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6E00DA-987D-8EDB-035A-71D5F71E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593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6142-5D92-7449-8243-1DEC1282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14E744-6DFC-709C-07C0-BD7E298C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F8FA7A3-1121-014E-0A8F-41D4BD5D1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1BE9D-F625-650A-C3AA-5CAA5B1CD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9238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wave, represented by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65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0C69-7C6C-573E-D375-40BBD1B2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3A4B80-14E2-0DFE-DBBC-199466ED9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E42FE5-7527-CA2E-18EA-BE0DB022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CB58BE-327D-07A4-6836-1DB385BC1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8584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EFC1B-E0D8-E60D-6CC4-E0FD4FD6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CC925B-B3F0-CDEA-B796-C724D8C46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36696E-5BB9-DC0E-3B00-D7549CE2F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8776AA-65B8-792F-1D93-C2BA471A4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1976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97368-066D-34F4-A642-5BCBAC11A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53186D1-57D1-A2A7-4030-8DD70C586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5DFCADF-C88E-1DC5-245C-C44317A2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CF867-7258-B99A-EE2C-7AA594450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1721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3F2C-3AA7-FAE2-2748-650F3BC7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DEA66D-7009-D3E0-59DA-07D7FBFEE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092E3E-3FA3-5AD5-640A-A685202B7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CFF369-6C2C-AFD3-F69B-1831D707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216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44BAA-E02E-1371-3DD7-9673F10B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700B80-AB38-B0EC-FCFF-0D53E1928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8C8C2D-7261-2BAB-1830-22E9F334D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71136E-D9E0-4C60-5E18-1F3FFE6F1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7556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41CED-0239-066E-62E5-1AF0A65C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E8622CF-EE2F-57C6-37DC-AAEA329F0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DC891F7-7C06-8F12-89DF-2C9612BAA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565E38-C58A-6BD3-A75B-16EA83580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7489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AA6C-F94C-B147-0E1F-191AFF01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E7DDF0-62B2-3861-202D-56CA9EF8C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7AD816-A7DA-1294-F97F-4AC8FF3EB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A76982-8E2A-5D9C-CB85-01BE1DE91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3844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70A85-3800-5544-1F5C-DB9F15926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296704C-0F37-10C7-58AD-E86647A8D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CFCF93-4FF3-A482-975C-399841ABB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B87EE2-44C9-1099-9E0B-F89160611F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8602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6C863-476D-8E7A-3D8C-B36ACB99C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84CDBED-D875-BC8F-DDAD-50D09C597B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559A863-C48D-7EEA-62F6-0DA0282E9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4643FA-EC09-8E6D-5CDD-1C328FC0CE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342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5253-D663-253A-DE55-35C2B8EE4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85AB39-DBE6-AB09-8E8D-8FD7E64A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AE66424-F85A-311B-AE2F-7BDF58AEB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26E4C0-6A3D-FE88-27C9-A4DDA646B6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0813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47708-DFB5-8F8B-F0BE-B349C8ED7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0FEED85-1B79-3664-E7B7-6DCAEECC7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D5C31E-E82C-0145-FC4A-45FE7389B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058847-1268-6781-5BA1-D495D385F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1798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98052-9518-E947-92E0-EB559CC8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3F11D30-91F2-347E-CB8A-CE862C8CE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EE41B3-AEBC-D2DF-9B79-066112509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C14016-F1C8-732B-022E-F8DD2C127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56032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65C0-DA71-3B4B-ACA9-9CDD5A2B7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C7190BD-CAC8-BB9A-DF07-5F03E7DAE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BCEA49E-1F08-A273-D7E4-05C7C643B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C1C908-946D-636F-0693-EB41479264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0740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18CC-65F9-5A68-7F85-350A03087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FF0EA7-F1A0-5459-704F-7E5FB2AED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E6F90A6-AC96-7058-C9EF-B6DBC18CC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C7B1CB-64CA-C65D-55E8-F83E4402C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6849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3E11A-58F9-0B9E-AE14-CF28FC9A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BF948EE-E107-2BE4-3561-0D8DA595A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DC28E1-67EE-B5F9-D16E-CDB5D20F9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AC26BB-C045-242E-F7F6-DDA605BF4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6042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CC1D7-9707-695F-01D3-B8568569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79C66D-7126-495B-76C0-B15C15666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6203F6-9C8A-2A2D-B0F1-C633C88EA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4B722A-D111-4F2F-54D2-782843BCCA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6355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EAA79-D750-460A-2A5B-14FF8D4CA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25BC29-9EB1-1A1A-CCE2-9164C6C36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F3FC9D-ACFD-6D68-7B52-07DE49214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F5EA91-860D-7595-E2B8-CCB4EE91A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49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BEE3C-04D6-19C4-449D-60B1BAA18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E54BF38-71ED-315B-5627-4C22EAADE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69E815E-E432-8E5C-1EE2-CC3929A4A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9571C8-5847-042F-E686-0AD0F9A75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36817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C0B8-977E-5A18-427F-5424B964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40EFF-55DD-E59D-8831-3EF6D7882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D8034E-F6EB-B1CD-FEC1-4AF2F82DB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E7AF9E-C178-4E16-6DEA-ECF19D652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827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B0AEA-F2BF-081F-6E61-8B8F5173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A67AEF-CFDF-B4D2-DC25-0B80012E7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C119C9-EFE2-03C6-D765-CFFBB1CBD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74128D-C5A7-A1BB-4682-DC14CEC58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765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DDCE-FA79-1A97-DE6E-CE87C102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406FE5-6EC9-57EC-0F8E-6C86F2E59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5C728A-DC38-33AD-285F-F0EB668F7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CD9E1-ECDC-28E6-C665-516AEBD93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849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E78E-9499-C78D-ED0F-6011B889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75657A-7A46-7EDD-494C-778470A4A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AF9138-9832-7C10-FE19-29076B05A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03C939-3ADD-E5FA-01EA-9F14C7836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7460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B799-0844-8360-B305-B470784B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535FF2-B63F-D1E5-0ADD-B54FE9ADB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C93BFF-F771-E435-3516-E3E2DC31F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Temperaruter</a:t>
            </a:r>
            <a:r>
              <a:rPr lang="en-US" dirty="0"/>
              <a:t> would need to behave like Gaussian white noise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B7B7E-CDFE-E0F7-4546-175912426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7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  <a:p>
            <a:endParaRPr lang="en-US" dirty="0"/>
          </a:p>
          <a:p>
            <a:r>
              <a:rPr lang="en-US" dirty="0"/>
              <a:t>Same as in </a:t>
            </a:r>
            <a:r>
              <a:rPr lang="en-US" dirty="0" err="1"/>
              <a:t>enrico</a:t>
            </a:r>
            <a:r>
              <a:rPr lang="en-US" dirty="0"/>
              <a:t> </a:t>
            </a:r>
            <a:r>
              <a:rPr lang="en-US" dirty="0" err="1"/>
              <a:t>rastelli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3.xml"/><Relationship Id="rId7" Type="http://schemas.openxmlformats.org/officeDocument/2006/relationships/image" Target="../media/image25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34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7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30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9.png"/><Relationship Id="rId5" Type="http://schemas.openxmlformats.org/officeDocument/2006/relationships/tags" Target="../tags/tag39.xml"/><Relationship Id="rId10" Type="http://schemas.openxmlformats.org/officeDocument/2006/relationships/image" Target="../media/image28.png"/><Relationship Id="rId4" Type="http://schemas.openxmlformats.org/officeDocument/2006/relationships/tags" Target="../tags/tag38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2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32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9.png"/><Relationship Id="rId5" Type="http://schemas.openxmlformats.org/officeDocument/2006/relationships/tags" Target="../tags/tag44.xml"/><Relationship Id="rId10" Type="http://schemas.openxmlformats.org/officeDocument/2006/relationships/image" Target="../media/image28.png"/><Relationship Id="rId4" Type="http://schemas.openxmlformats.org/officeDocument/2006/relationships/tags" Target="../tags/tag43.xml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47.xml"/><Relationship Id="rId7" Type="http://schemas.openxmlformats.org/officeDocument/2006/relationships/image" Target="../media/image26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48.xml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51.xml"/><Relationship Id="rId7" Type="http://schemas.openxmlformats.org/officeDocument/2006/relationships/image" Target="../media/image34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52.xml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55.xml"/><Relationship Id="rId7" Type="http://schemas.openxmlformats.org/officeDocument/2006/relationships/image" Target="../media/image36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9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9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65.xml"/><Relationship Id="rId7" Type="http://schemas.openxmlformats.org/officeDocument/2006/relationships/image" Target="../media/image46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45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6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48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71.xml"/><Relationship Id="rId7" Type="http://schemas.openxmlformats.org/officeDocument/2006/relationships/image" Target="../media/image34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8.png"/><Relationship Id="rId4" Type="http://schemas.openxmlformats.org/officeDocument/2006/relationships/tags" Target="../tags/tag72.xml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75.xml"/><Relationship Id="rId7" Type="http://schemas.openxmlformats.org/officeDocument/2006/relationships/image" Target="../media/image48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0.png"/><Relationship Id="rId4" Type="http://schemas.openxmlformats.org/officeDocument/2006/relationships/tags" Target="../tags/tag76.xml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79.xml"/><Relationship Id="rId7" Type="http://schemas.openxmlformats.org/officeDocument/2006/relationships/image" Target="../media/image48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0.png"/><Relationship Id="rId4" Type="http://schemas.openxmlformats.org/officeDocument/2006/relationships/tags" Target="../tags/tag80.xml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3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4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87.xml"/><Relationship Id="rId7" Type="http://schemas.openxmlformats.org/officeDocument/2006/relationships/image" Target="../media/image52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51.png"/><Relationship Id="rId5" Type="http://schemas.openxmlformats.org/officeDocument/2006/relationships/notesSlide" Target="../notesSlides/notesSlide26.xml"/><Relationship Id="rId10" Type="http://schemas.openxmlformats.org/officeDocument/2006/relationships/image" Target="../media/image56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57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92.xml"/><Relationship Id="rId7" Type="http://schemas.openxmlformats.org/officeDocument/2006/relationships/image" Target="../media/image59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58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tags" Target="../tags/tag95.xml"/><Relationship Id="rId7" Type="http://schemas.openxmlformats.org/officeDocument/2006/relationships/notesSlide" Target="../notesSlides/notesSlide29.xml"/><Relationship Id="rId12" Type="http://schemas.openxmlformats.org/officeDocument/2006/relationships/image" Target="../media/image63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62.png"/><Relationship Id="rId5" Type="http://schemas.openxmlformats.org/officeDocument/2006/relationships/tags" Target="../tags/tag97.xml"/><Relationship Id="rId10" Type="http://schemas.openxmlformats.org/officeDocument/2006/relationships/image" Target="../media/image60.png"/><Relationship Id="rId4" Type="http://schemas.openxmlformats.org/officeDocument/2006/relationships/tags" Target="../tags/tag96.xml"/><Relationship Id="rId9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65.png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image" Target="../media/image64.png"/><Relationship Id="rId2" Type="http://schemas.openxmlformats.org/officeDocument/2006/relationships/tags" Target="../tags/tag99.xml"/><Relationship Id="rId16" Type="http://schemas.openxmlformats.org/officeDocument/2006/relationships/image" Target="../media/image63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../media/image59.png"/><Relationship Id="rId5" Type="http://schemas.openxmlformats.org/officeDocument/2006/relationships/tags" Target="../tags/tag102.xml"/><Relationship Id="rId1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tags" Target="../tags/tag101.xml"/><Relationship Id="rId9" Type="http://schemas.openxmlformats.org/officeDocument/2006/relationships/notesSlide" Target="../notesSlides/notesSlide30.xml"/><Relationship Id="rId1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59.png"/><Relationship Id="rId18" Type="http://schemas.openxmlformats.org/officeDocument/2006/relationships/image" Target="../media/image68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image" Target="../media/image58.png"/><Relationship Id="rId17" Type="http://schemas.openxmlformats.org/officeDocument/2006/relationships/image" Target="../media/image67.png"/><Relationship Id="rId2" Type="http://schemas.openxmlformats.org/officeDocument/2006/relationships/tags" Target="../tags/tag106.xml"/><Relationship Id="rId16" Type="http://schemas.openxmlformats.org/officeDocument/2006/relationships/image" Target="../media/image66.png"/><Relationship Id="rId20" Type="http://schemas.openxmlformats.org/officeDocument/2006/relationships/image" Target="../media/image64.png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notesSlide" Target="../notesSlides/notesSlide31.xml"/><Relationship Id="rId5" Type="http://schemas.openxmlformats.org/officeDocument/2006/relationships/tags" Target="../tags/tag109.xml"/><Relationship Id="rId15" Type="http://schemas.openxmlformats.org/officeDocument/2006/relationships/image" Target="../media/image65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69.png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116.xml"/><Relationship Id="rId7" Type="http://schemas.openxmlformats.org/officeDocument/2006/relationships/image" Target="../media/image66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1.png"/><Relationship Id="rId4" Type="http://schemas.openxmlformats.org/officeDocument/2006/relationships/tags" Target="../tags/tag117.xml"/><Relationship Id="rId9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20.xml"/><Relationship Id="rId7" Type="http://schemas.openxmlformats.org/officeDocument/2006/relationships/image" Target="../media/image73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1.png"/><Relationship Id="rId4" Type="http://schemas.openxmlformats.org/officeDocument/2006/relationships/tags" Target="../tags/tag121.xml"/><Relationship Id="rId9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75.png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13" Type="http://schemas.openxmlformats.org/officeDocument/2006/relationships/image" Target="../media/image79.png"/><Relationship Id="rId3" Type="http://schemas.openxmlformats.org/officeDocument/2006/relationships/tags" Target="../tags/tag127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78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image" Target="../media/image77.png"/><Relationship Id="rId5" Type="http://schemas.openxmlformats.org/officeDocument/2006/relationships/tags" Target="../tags/tag129.xml"/><Relationship Id="rId10" Type="http://schemas.openxmlformats.org/officeDocument/2006/relationships/image" Target="../media/image6.png"/><Relationship Id="rId4" Type="http://schemas.openxmlformats.org/officeDocument/2006/relationships/tags" Target="../tags/tag128.xml"/><Relationship Id="rId9" Type="http://schemas.openxmlformats.org/officeDocument/2006/relationships/image" Target="../media/image76.png"/><Relationship Id="rId1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133.xml"/><Relationship Id="rId7" Type="http://schemas.openxmlformats.org/officeDocument/2006/relationships/image" Target="../media/image71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79.pn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79.png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3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138.xml"/><Relationship Id="rId7" Type="http://schemas.openxmlformats.org/officeDocument/2006/relationships/image" Target="../media/image82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81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7" Type="http://schemas.openxmlformats.org/officeDocument/2006/relationships/image" Target="../media/image81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144.xml"/><Relationship Id="rId7" Type="http://schemas.openxmlformats.org/officeDocument/2006/relationships/image" Target="../media/image85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83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45.xml"/><Relationship Id="rId9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148.xml"/><Relationship Id="rId7" Type="http://schemas.openxmlformats.org/officeDocument/2006/relationships/image" Target="../media/image83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1.png"/><Relationship Id="rId5" Type="http://schemas.openxmlformats.org/officeDocument/2006/relationships/tags" Target="../tags/tag150.xml"/><Relationship Id="rId10" Type="http://schemas.openxmlformats.org/officeDocument/2006/relationships/image" Target="../media/image84.png"/><Relationship Id="rId4" Type="http://schemas.openxmlformats.org/officeDocument/2006/relationships/tags" Target="../tags/tag149.xml"/><Relationship Id="rId9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tags" Target="../tags/tag155.xml"/><Relationship Id="rId7" Type="http://schemas.openxmlformats.org/officeDocument/2006/relationships/notesSlide" Target="../notesSlides/notesSlide39.xml"/><Relationship Id="rId12" Type="http://schemas.openxmlformats.org/officeDocument/2006/relationships/image" Target="../media/image93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2.png"/><Relationship Id="rId5" Type="http://schemas.openxmlformats.org/officeDocument/2006/relationships/tags" Target="../tags/tag157.xml"/><Relationship Id="rId10" Type="http://schemas.openxmlformats.org/officeDocument/2006/relationships/image" Target="../media/image91.png"/><Relationship Id="rId4" Type="http://schemas.openxmlformats.org/officeDocument/2006/relationships/tags" Target="../tags/tag156.xml"/><Relationship Id="rId9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0.xml"/><Relationship Id="rId13" Type="http://schemas.openxmlformats.org/officeDocument/2006/relationships/image" Target="../media/image94.png"/><Relationship Id="rId3" Type="http://schemas.openxmlformats.org/officeDocument/2006/relationships/tags" Target="../tags/tag160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89.png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image" Target="../media/image93.png"/><Relationship Id="rId5" Type="http://schemas.openxmlformats.org/officeDocument/2006/relationships/tags" Target="../tags/tag162.xml"/><Relationship Id="rId10" Type="http://schemas.openxmlformats.org/officeDocument/2006/relationships/image" Target="../media/image91.png"/><Relationship Id="rId4" Type="http://schemas.openxmlformats.org/officeDocument/2006/relationships/tags" Target="../tags/tag161.xml"/><Relationship Id="rId9" Type="http://schemas.openxmlformats.org/officeDocument/2006/relationships/image" Target="../media/image90.png"/><Relationship Id="rId1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13" Type="http://schemas.openxmlformats.org/officeDocument/2006/relationships/image" Target="../media/image95.png"/><Relationship Id="rId18" Type="http://schemas.openxmlformats.org/officeDocument/2006/relationships/image" Target="../media/image92.png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12" Type="http://schemas.openxmlformats.org/officeDocument/2006/relationships/image" Target="../media/image91.png"/><Relationship Id="rId17" Type="http://schemas.openxmlformats.org/officeDocument/2006/relationships/image" Target="../media/image97.png"/><Relationship Id="rId2" Type="http://schemas.openxmlformats.org/officeDocument/2006/relationships/tags" Target="../tags/tag165.xml"/><Relationship Id="rId16" Type="http://schemas.openxmlformats.org/officeDocument/2006/relationships/image" Target="../media/image89.png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image" Target="../media/image90.png"/><Relationship Id="rId5" Type="http://schemas.openxmlformats.org/officeDocument/2006/relationships/tags" Target="../tags/tag168.xml"/><Relationship Id="rId15" Type="http://schemas.openxmlformats.org/officeDocument/2006/relationships/image" Target="../media/image93.png"/><Relationship Id="rId10" Type="http://schemas.openxmlformats.org/officeDocument/2006/relationships/notesSlide" Target="../notesSlides/notesSlide41.xml"/><Relationship Id="rId4" Type="http://schemas.openxmlformats.org/officeDocument/2006/relationships/tags" Target="../tags/tag167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2.xml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tags" Target="../tags/tag177.xml"/><Relationship Id="rId7" Type="http://schemas.openxmlformats.org/officeDocument/2006/relationships/image" Target="../media/image99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tags" Target="../tags/tag180.xml"/><Relationship Id="rId7" Type="http://schemas.openxmlformats.org/officeDocument/2006/relationships/image" Target="../media/image104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103.png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4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tags" Target="../tags/tag185.xml"/><Relationship Id="rId7" Type="http://schemas.openxmlformats.org/officeDocument/2006/relationships/notesSlide" Target="../notesSlides/notesSlide45.xml"/><Relationship Id="rId12" Type="http://schemas.openxmlformats.org/officeDocument/2006/relationships/image" Target="../media/image106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0.png"/><Relationship Id="rId5" Type="http://schemas.openxmlformats.org/officeDocument/2006/relationships/tags" Target="../tags/tag187.xml"/><Relationship Id="rId10" Type="http://schemas.openxmlformats.org/officeDocument/2006/relationships/image" Target="../media/image109.png"/><Relationship Id="rId4" Type="http://schemas.openxmlformats.org/officeDocument/2006/relationships/tags" Target="../tags/tag186.xml"/><Relationship Id="rId9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tags" Target="../tags/tag6.xml"/><Relationship Id="rId16" Type="http://schemas.openxmlformats.org/officeDocument/2006/relationships/image" Target="../media/image1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9.png"/><Relationship Id="rId5" Type="http://schemas.openxmlformats.org/officeDocument/2006/relationships/tags" Target="../tags/tag9.xml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tags" Target="../tags/tag190.xml"/><Relationship Id="rId7" Type="http://schemas.openxmlformats.org/officeDocument/2006/relationships/notesSlide" Target="../notesSlides/notesSlide46.xml"/><Relationship Id="rId12" Type="http://schemas.openxmlformats.org/officeDocument/2006/relationships/image" Target="../media/image107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6.png"/><Relationship Id="rId5" Type="http://schemas.openxmlformats.org/officeDocument/2006/relationships/tags" Target="../tags/tag192.xml"/><Relationship Id="rId10" Type="http://schemas.openxmlformats.org/officeDocument/2006/relationships/image" Target="../media/image100.png"/><Relationship Id="rId4" Type="http://schemas.openxmlformats.org/officeDocument/2006/relationships/tags" Target="../tags/tag191.xml"/><Relationship Id="rId9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image" Target="../media/image105.png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105.png"/><Relationship Id="rId5" Type="http://schemas.openxmlformats.org/officeDocument/2006/relationships/image" Target="../media/image112.png"/><Relationship Id="rId4" Type="http://schemas.openxmlformats.org/officeDocument/2006/relationships/notesSlide" Target="../notesSlides/notesSlide4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199.xml"/><Relationship Id="rId7" Type="http://schemas.openxmlformats.org/officeDocument/2006/relationships/notesSlide" Target="../notesSlides/notesSlide49.xml"/><Relationship Id="rId12" Type="http://schemas.openxmlformats.org/officeDocument/2006/relationships/image" Target="../media/image105.png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15.png"/><Relationship Id="rId5" Type="http://schemas.openxmlformats.org/officeDocument/2006/relationships/tags" Target="../tags/tag201.xml"/><Relationship Id="rId10" Type="http://schemas.openxmlformats.org/officeDocument/2006/relationships/image" Target="../media/image114.png"/><Relationship Id="rId4" Type="http://schemas.openxmlformats.org/officeDocument/2006/relationships/tags" Target="../tags/tag200.xml"/><Relationship Id="rId9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204.xml"/><Relationship Id="rId7" Type="http://schemas.openxmlformats.org/officeDocument/2006/relationships/notesSlide" Target="../notesSlides/notesSlide50.xml"/><Relationship Id="rId12" Type="http://schemas.openxmlformats.org/officeDocument/2006/relationships/image" Target="../media/image105.png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15.png"/><Relationship Id="rId5" Type="http://schemas.openxmlformats.org/officeDocument/2006/relationships/tags" Target="../tags/tag206.xml"/><Relationship Id="rId10" Type="http://schemas.openxmlformats.org/officeDocument/2006/relationships/image" Target="../media/image114.png"/><Relationship Id="rId4" Type="http://schemas.openxmlformats.org/officeDocument/2006/relationships/tags" Target="../tags/tag205.xml"/><Relationship Id="rId9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tags" Target="../tags/tag209.xml"/><Relationship Id="rId7" Type="http://schemas.openxmlformats.org/officeDocument/2006/relationships/image" Target="../media/image116.png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15.png"/><Relationship Id="rId4" Type="http://schemas.openxmlformats.org/officeDocument/2006/relationships/tags" Target="../tags/tag210.xml"/><Relationship Id="rId9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13" Type="http://schemas.openxmlformats.org/officeDocument/2006/relationships/image" Target="../media/image113.png"/><Relationship Id="rId18" Type="http://schemas.openxmlformats.org/officeDocument/2006/relationships/image" Target="../media/image120.png"/><Relationship Id="rId3" Type="http://schemas.openxmlformats.org/officeDocument/2006/relationships/tags" Target="../tags/tag213.xml"/><Relationship Id="rId7" Type="http://schemas.openxmlformats.org/officeDocument/2006/relationships/tags" Target="../tags/tag217.xml"/><Relationship Id="rId12" Type="http://schemas.openxmlformats.org/officeDocument/2006/relationships/image" Target="../media/image105.png"/><Relationship Id="rId17" Type="http://schemas.openxmlformats.org/officeDocument/2006/relationships/image" Target="../media/image119.png"/><Relationship Id="rId2" Type="http://schemas.openxmlformats.org/officeDocument/2006/relationships/tags" Target="../tags/tag212.xml"/><Relationship Id="rId16" Type="http://schemas.openxmlformats.org/officeDocument/2006/relationships/image" Target="../media/image118.png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image" Target="../media/image115.png"/><Relationship Id="rId5" Type="http://schemas.openxmlformats.org/officeDocument/2006/relationships/tags" Target="../tags/tag215.xml"/><Relationship Id="rId15" Type="http://schemas.openxmlformats.org/officeDocument/2006/relationships/image" Target="../media/image117.png"/><Relationship Id="rId10" Type="http://schemas.openxmlformats.org/officeDocument/2006/relationships/notesSlide" Target="../notesSlides/notesSlide52.xml"/><Relationship Id="rId4" Type="http://schemas.openxmlformats.org/officeDocument/2006/relationships/tags" Target="../tags/tag214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226.xml"/><Relationship Id="rId13" Type="http://schemas.openxmlformats.org/officeDocument/2006/relationships/image" Target="../media/image105.png"/><Relationship Id="rId18" Type="http://schemas.openxmlformats.org/officeDocument/2006/relationships/image" Target="../media/image119.png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12" Type="http://schemas.openxmlformats.org/officeDocument/2006/relationships/image" Target="../media/image115.png"/><Relationship Id="rId17" Type="http://schemas.openxmlformats.org/officeDocument/2006/relationships/image" Target="../media/image118.png"/><Relationship Id="rId2" Type="http://schemas.openxmlformats.org/officeDocument/2006/relationships/tags" Target="../tags/tag220.xml"/><Relationship Id="rId16" Type="http://schemas.openxmlformats.org/officeDocument/2006/relationships/image" Target="../media/image117.png"/><Relationship Id="rId20" Type="http://schemas.openxmlformats.org/officeDocument/2006/relationships/image" Target="../media/image122.png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11" Type="http://schemas.openxmlformats.org/officeDocument/2006/relationships/notesSlide" Target="../notesSlides/notesSlide53.xml"/><Relationship Id="rId5" Type="http://schemas.openxmlformats.org/officeDocument/2006/relationships/tags" Target="../tags/tag223.xml"/><Relationship Id="rId15" Type="http://schemas.openxmlformats.org/officeDocument/2006/relationships/image" Target="../media/image120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121.png"/><Relationship Id="rId4" Type="http://schemas.openxmlformats.org/officeDocument/2006/relationships/tags" Target="../tags/tag222.xml"/><Relationship Id="rId9" Type="http://schemas.openxmlformats.org/officeDocument/2006/relationships/tags" Target="../tags/tag227.xml"/><Relationship Id="rId14" Type="http://schemas.openxmlformats.org/officeDocument/2006/relationships/image" Target="../media/image11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12" Type="http://schemas.openxmlformats.org/officeDocument/2006/relationships/image" Target="../media/image113.png"/><Relationship Id="rId17" Type="http://schemas.openxmlformats.org/officeDocument/2006/relationships/image" Target="../media/image124.png"/><Relationship Id="rId2" Type="http://schemas.openxmlformats.org/officeDocument/2006/relationships/tags" Target="../tags/tag229.xml"/><Relationship Id="rId16" Type="http://schemas.openxmlformats.org/officeDocument/2006/relationships/image" Target="../media/image123.png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11" Type="http://schemas.openxmlformats.org/officeDocument/2006/relationships/image" Target="../media/image105.png"/><Relationship Id="rId5" Type="http://schemas.openxmlformats.org/officeDocument/2006/relationships/tags" Target="../tags/tag232.xml"/><Relationship Id="rId15" Type="http://schemas.openxmlformats.org/officeDocument/2006/relationships/image" Target="../media/image122.png"/><Relationship Id="rId10" Type="http://schemas.openxmlformats.org/officeDocument/2006/relationships/notesSlide" Target="../notesSlides/notesSlide54.xml"/><Relationship Id="rId4" Type="http://schemas.openxmlformats.org/officeDocument/2006/relationships/tags" Target="../tags/tag231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tags" Target="../tags/tag238.xml"/><Relationship Id="rId7" Type="http://schemas.openxmlformats.org/officeDocument/2006/relationships/notesSlide" Target="../notesSlides/notesSlide55.xml"/><Relationship Id="rId12" Type="http://schemas.openxmlformats.org/officeDocument/2006/relationships/image" Target="../media/image129.png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5.png"/><Relationship Id="rId5" Type="http://schemas.openxmlformats.org/officeDocument/2006/relationships/tags" Target="../tags/tag240.xml"/><Relationship Id="rId10" Type="http://schemas.openxmlformats.org/officeDocument/2006/relationships/image" Target="../media/image128.png"/><Relationship Id="rId4" Type="http://schemas.openxmlformats.org/officeDocument/2006/relationships/tags" Target="../tags/tag239.xml"/><Relationship Id="rId9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tags" Target="../tags/tag15.xml"/><Relationship Id="rId21" Type="http://schemas.openxmlformats.org/officeDocument/2006/relationships/image" Target="../media/image16.png"/><Relationship Id="rId7" Type="http://schemas.openxmlformats.org/officeDocument/2006/relationships/tags" Target="../tags/tag19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2.png"/><Relationship Id="rId2" Type="http://schemas.openxmlformats.org/officeDocument/2006/relationships/tags" Target="../tags/tag14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8.png"/><Relationship Id="rId5" Type="http://schemas.openxmlformats.org/officeDocument/2006/relationships/tags" Target="../tags/tag17.xml"/><Relationship Id="rId15" Type="http://schemas.openxmlformats.org/officeDocument/2006/relationships/image" Target="../media/image19.png"/><Relationship Id="rId23" Type="http://schemas.openxmlformats.org/officeDocument/2006/relationships/image" Target="../media/image9.png"/><Relationship Id="rId10" Type="http://schemas.openxmlformats.org/officeDocument/2006/relationships/tags" Target="../tags/tag22.xml"/><Relationship Id="rId19" Type="http://schemas.openxmlformats.org/officeDocument/2006/relationships/image" Target="../media/image14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18.png"/><Relationship Id="rId22" Type="http://schemas.openxmlformats.org/officeDocument/2006/relationships/image" Target="../media/image17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6.xml"/><Relationship Id="rId13" Type="http://schemas.openxmlformats.org/officeDocument/2006/relationships/image" Target="../media/image132.png"/><Relationship Id="rId3" Type="http://schemas.openxmlformats.org/officeDocument/2006/relationships/tags" Target="../tags/tag243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27.png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11" Type="http://schemas.openxmlformats.org/officeDocument/2006/relationships/image" Target="../media/image126.png"/><Relationship Id="rId5" Type="http://schemas.openxmlformats.org/officeDocument/2006/relationships/tags" Target="../tags/tag245.xml"/><Relationship Id="rId10" Type="http://schemas.openxmlformats.org/officeDocument/2006/relationships/image" Target="../media/image131.png"/><Relationship Id="rId4" Type="http://schemas.openxmlformats.org/officeDocument/2006/relationships/tags" Target="../tags/tag244.xml"/><Relationship Id="rId9" Type="http://schemas.openxmlformats.org/officeDocument/2006/relationships/image" Target="../media/image130.png"/><Relationship Id="rId14" Type="http://schemas.openxmlformats.org/officeDocument/2006/relationships/image" Target="../media/image10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13" Type="http://schemas.openxmlformats.org/officeDocument/2006/relationships/image" Target="../media/image135.png"/><Relationship Id="rId3" Type="http://schemas.openxmlformats.org/officeDocument/2006/relationships/tags" Target="../tags/tag249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34.png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image" Target="../media/image133.png"/><Relationship Id="rId5" Type="http://schemas.openxmlformats.org/officeDocument/2006/relationships/tags" Target="../tags/tag251.xml"/><Relationship Id="rId10" Type="http://schemas.openxmlformats.org/officeDocument/2006/relationships/image" Target="../media/image127.png"/><Relationship Id="rId4" Type="http://schemas.openxmlformats.org/officeDocument/2006/relationships/tags" Target="../tags/tag250.xml"/><Relationship Id="rId9" Type="http://schemas.openxmlformats.org/officeDocument/2006/relationships/image" Target="../media/image126.png"/><Relationship Id="rId14" Type="http://schemas.openxmlformats.org/officeDocument/2006/relationships/image" Target="../media/image13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tags" Target="../tags/tag255.xml"/><Relationship Id="rId7" Type="http://schemas.openxmlformats.org/officeDocument/2006/relationships/image" Target="../media/image127.png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6" Type="http://schemas.openxmlformats.org/officeDocument/2006/relationships/image" Target="../media/image136.png"/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136.png"/><Relationship Id="rId5" Type="http://schemas.openxmlformats.org/officeDocument/2006/relationships/image" Target="../media/image138.png"/><Relationship Id="rId4" Type="http://schemas.openxmlformats.org/officeDocument/2006/relationships/notesSlide" Target="../notesSlides/notesSlide5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tags" Target="../tags/tag260.xml"/><Relationship Id="rId7" Type="http://schemas.openxmlformats.org/officeDocument/2006/relationships/image" Target="../media/image139.png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notesSlide" Target="../notesSlides/notesSlide6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42.png"/><Relationship Id="rId4" Type="http://schemas.openxmlformats.org/officeDocument/2006/relationships/tags" Target="../tags/tag261.xml"/><Relationship Id="rId9" Type="http://schemas.openxmlformats.org/officeDocument/2006/relationships/image" Target="../media/image14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1.xml"/><Relationship Id="rId13" Type="http://schemas.openxmlformats.org/officeDocument/2006/relationships/image" Target="../media/image143.png"/><Relationship Id="rId3" Type="http://schemas.openxmlformats.org/officeDocument/2006/relationships/tags" Target="../tags/tag264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39.png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6" Type="http://schemas.openxmlformats.org/officeDocument/2006/relationships/tags" Target="../tags/tag267.xml"/><Relationship Id="rId11" Type="http://schemas.openxmlformats.org/officeDocument/2006/relationships/image" Target="../media/image141.png"/><Relationship Id="rId5" Type="http://schemas.openxmlformats.org/officeDocument/2006/relationships/tags" Target="../tags/tag266.xml"/><Relationship Id="rId10" Type="http://schemas.openxmlformats.org/officeDocument/2006/relationships/image" Target="../media/image140.png"/><Relationship Id="rId4" Type="http://schemas.openxmlformats.org/officeDocument/2006/relationships/tags" Target="../tags/tag265.xml"/><Relationship Id="rId9" Type="http://schemas.openxmlformats.org/officeDocument/2006/relationships/image" Target="../media/image142.png"/><Relationship Id="rId14" Type="http://schemas.openxmlformats.org/officeDocument/2006/relationships/image" Target="../media/image14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45.png"/><Relationship Id="rId3" Type="http://schemas.openxmlformats.org/officeDocument/2006/relationships/tags" Target="../tags/tag270.xml"/><Relationship Id="rId7" Type="http://schemas.openxmlformats.org/officeDocument/2006/relationships/tags" Target="../tags/tag274.xml"/><Relationship Id="rId12" Type="http://schemas.openxmlformats.org/officeDocument/2006/relationships/image" Target="../media/image144.png"/><Relationship Id="rId2" Type="http://schemas.openxmlformats.org/officeDocument/2006/relationships/tags" Target="../tags/tag269.xml"/><Relationship Id="rId16" Type="http://schemas.openxmlformats.org/officeDocument/2006/relationships/image" Target="../media/image141.png"/><Relationship Id="rId1" Type="http://schemas.openxmlformats.org/officeDocument/2006/relationships/tags" Target="../tags/tag268.xml"/><Relationship Id="rId6" Type="http://schemas.openxmlformats.org/officeDocument/2006/relationships/tags" Target="../tags/tag273.xml"/><Relationship Id="rId11" Type="http://schemas.openxmlformats.org/officeDocument/2006/relationships/image" Target="../media/image139.png"/><Relationship Id="rId5" Type="http://schemas.openxmlformats.org/officeDocument/2006/relationships/tags" Target="../tags/tag272.xml"/><Relationship Id="rId15" Type="http://schemas.openxmlformats.org/officeDocument/2006/relationships/image" Target="../media/image142.png"/><Relationship Id="rId10" Type="http://schemas.openxmlformats.org/officeDocument/2006/relationships/image" Target="../media/image140.png"/><Relationship Id="rId4" Type="http://schemas.openxmlformats.org/officeDocument/2006/relationships/tags" Target="../tags/tag271.xml"/><Relationship Id="rId9" Type="http://schemas.openxmlformats.org/officeDocument/2006/relationships/notesSlide" Target="../notesSlides/notesSlide62.xml"/><Relationship Id="rId14" Type="http://schemas.openxmlformats.org/officeDocument/2006/relationships/image" Target="../media/image14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6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image" Target="../media/image148.png"/><Relationship Id="rId5" Type="http://schemas.openxmlformats.org/officeDocument/2006/relationships/image" Target="../media/image149.png"/><Relationship Id="rId4" Type="http://schemas.openxmlformats.org/officeDocument/2006/relationships/notesSlide" Target="../notesSlides/notesSlide6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7.xml"/><Relationship Id="rId7" Type="http://schemas.openxmlformats.org/officeDocument/2006/relationships/image" Target="../media/image2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28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A921EA-3AAD-D8EB-6210-1C9B78ED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28" y="2060848"/>
            <a:ext cx="5306288" cy="21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AB9E5BC-924E-4707-5F2E-0FC52B2E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3255650-F700-3427-6A00-C7448AE467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6"/>
            <a:ext cx="8414884" cy="429169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240016" y="1941432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7775678" y="1948827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367808" y="2132032"/>
            <a:ext cx="7824192" cy="293750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6D53D3-1C4E-6A24-C88B-C6D220D608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686F401-648E-CAD0-B288-E87F50AC20CA}"/>
              </a:ext>
            </a:extLst>
          </p:cNvPr>
          <p:cNvSpPr txBox="1"/>
          <p:nvPr/>
        </p:nvSpPr>
        <p:spPr>
          <a:xfrm>
            <a:off x="7732125" y="6068073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939D3667-B80E-7D8C-5242-FC14DD6FA26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31" y="4447186"/>
            <a:ext cx="3348631" cy="634100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DBBBAFB-81E8-3BF7-A716-CF31B3C52D3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C1B149E-FC13-4CAE-4CE4-C7DF90B908C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059" y="3848944"/>
            <a:ext cx="1285702" cy="2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663C7-45FE-AF79-535E-33E523969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A5ACD5-2235-DDE0-97FA-23E733BDB5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C278B2-AE57-AE98-6DD1-1B3D9A5FD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5DD7A4-DA4B-5A9C-F1F4-45BF01052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F70C54-775A-D3BB-282A-8ECE6F3E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CCE05EB-D845-BECD-11D4-10BE583223D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6B814AF-2006-BF48-58C0-0A39FB97C9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38" y="3724005"/>
            <a:ext cx="3348721" cy="634530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F770C72-1A6B-2B8B-0D95-D6842CCFA15F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00E59B63-6E83-E471-21B1-F7ABA83242A5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B3C8FA4-A154-E461-F304-59770896057B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EC33FB9-1C43-D4D2-5DD3-0AF5EA58D342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D0652AE-5A96-AE75-C994-FE50CB1D747F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3CA9060-8207-360D-501D-952A25A30631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327CD35-BFAF-0C5B-CBAD-A27A2B73EB82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5507C8F-A225-680E-22C2-29DED5604174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9E393B4-D2CE-33C1-C04E-EF243EA98F4A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8DE9333-A454-767E-705A-04B19FA56124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DBFC918-6725-0F18-B100-C70A7B337045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8025630-592B-52F3-4D2D-4E0FAF92D5A4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12938B2-DD48-6274-950A-21EBA64EBEA4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CEB8C1B-E0F9-C66E-BD35-6F2391D1E66A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CD09F8B-C3AC-24BF-38D0-1FA5285E4004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F121F15-D7CE-9561-15F0-BE298423AF63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43D02C-3E8F-655A-3460-3832F6AA96E0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331BFD-4FCF-55D2-1BE5-6B4ABCA842A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48D75A6-593F-1833-60B4-00600F949B46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9874570-8B4D-5AB7-17AD-193238ECC214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8F26EAE-D4B7-70C3-7B29-4CE060D9D2A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5BA8C0B-73C9-9321-6403-E86FC7AE680B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13CC34D-8688-CA1F-7D4B-161FA88CE4DB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BBA6E3A-88A0-93C1-567D-C6F8103086C2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CF22840C-51F9-C56C-303F-763B1BE481DF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D86F3D-DC47-3B34-00EB-17FECDB1FBE9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9C1C5D3E-A700-F9B7-DD53-4AA00906EB7F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1FC2C67-C9B3-2B88-2177-7EF287403112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499EB8D6-7689-DD2B-47C3-9B7A24BAF46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B1E6B20-8B2A-CDCD-321E-4551C98ED5B9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ADFE679-8B1C-7646-7AB2-A46E3B25E891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D373386-6AEF-F4B5-4559-634916C7F356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91A7FCD-0E32-251E-2C9A-9B54925FFA10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8CACAE0C-725C-2D75-7E1E-5F02179145F3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5083B457-5664-3DE1-F48C-F54E50A44F4D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5CC1673-46D3-8A30-A2BF-9A58AC00C59E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D0545DE4-5BA6-4D74-D9D3-DF2DD6F89A8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F15DAEAE-ED90-BAD0-004B-E865B7A2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F8D476B-5200-0C1A-B26D-3103E55D96D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72664CC-3F0E-474F-B2CD-C764E2A99E1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071" y="4577033"/>
            <a:ext cx="1245049" cy="3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71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44F5149-3C2D-72BE-9739-30F46C591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1726EE-8536-6746-39B0-AEF773261E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0437A5-9019-A9DB-D0C0-A85529901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9E9801-5F09-3129-966B-A594D9554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1A1B28B-1E25-56DD-1ED8-7F8B9138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5D9A399-233A-2DDB-3DB9-8199BAD81B9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FCFE962-2C0F-70D3-D6FB-77DFB5FCC1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F04DC04-0294-CCDD-A06C-2F76E202BD16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6D65A9-F3C7-3776-F356-8EB3B0402082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67EB813-C0CC-DE9C-B901-7DBB9139023F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9BD4BD-BA3E-0889-6760-1385CED7BE58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5370E9A-A085-B16D-153D-D1242826DBA8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B086070-55BB-9A19-46FA-C8BDC8B33445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A49905B-E307-1D7F-CDC3-502728BFC8D9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63611E7-65F9-1187-98C2-1515084012EC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58E0FEA-35CA-0A5C-9577-BC973BD0E394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D67CDBA-8DFB-9C06-BC5C-2C277B59BDF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FDBA159-E75C-D4AD-B401-E1A7341217B5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ADC2C84-7724-A89B-D9F4-8EBF9145FD8E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6A258A8-35C2-891F-1FC5-BE256DF57688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43019A2-8B2E-5FEE-27A9-E5D6E2E8093C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B6B21A2-BDA1-9854-A40C-8B56D628A424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2D67D99-E002-41AD-05F0-B6126D090270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C5470D6-D11C-CCFF-B9B7-2BAA03881809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03FF3256-1F43-93E2-0777-E2152F291917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1BF7F3AE-E82A-6BA2-7BAE-D755523BA318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469DF00F-4099-B6E3-8C13-AE472E82858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FC896B6-0232-38D4-D5F6-1520D4130B33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6496468F-DA51-4DF3-CCB2-F306000F5DDC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0272573-0D86-A842-80B6-68C6C2CAA84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39AF3F92-FBF1-EB6A-29DB-24ADF002E24F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A4F85D2-F9DE-E75B-6057-DE747460C85E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B3C33D43-EAF4-724F-C13A-84BC9E4D666E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0729681D-C14B-2D7A-EC75-FC41C8CB72A7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4732923A-35AE-C5A9-59AB-EA3278F84686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52EC31D0-70CE-70EB-14A7-559266742A3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96D544B-5593-3F9E-3479-3F4A4BA79E5C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4E418B5C-F270-6532-12B9-68F03C56126B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B354ECB-9CC9-38A7-5DBF-3AE843B88BAC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85C0E9AF-A7DF-E252-9270-0449FE32BB01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875C23E-CA31-DAC2-7569-BB74784990FC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B8392D33-8D0B-DEC3-424F-9DC5FA1342B4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C97C1A8-3727-A719-F0C9-3DC9F8BEFBA5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BEF26F7-9AAA-B3CE-2CE3-F1124949FC00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3F34D9A8-32FE-E23E-4610-12893F33A669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0839D3FA-09E0-EF66-12CF-5F210BE71F12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8D30B2FB-DA2E-6D51-0BDB-69C1B776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EF8AD234-97D0-83DB-1965-D6388CB4250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27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B12681B8-399D-E935-9FAF-6EDE07192A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D0233F-69AB-8658-77C3-D25A0490EC84}"/>
              </a:ext>
            </a:extLst>
          </p:cNvPr>
          <p:cNvSpPr/>
          <p:nvPr/>
        </p:nvSpPr>
        <p:spPr>
          <a:xfrm>
            <a:off x="7464152" y="1981284"/>
            <a:ext cx="4104456" cy="16017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8C2B052-C0B9-9CFC-DA94-E887646AE490}"/>
              </a:ext>
            </a:extLst>
          </p:cNvPr>
          <p:cNvSpPr/>
          <p:nvPr/>
        </p:nvSpPr>
        <p:spPr>
          <a:xfrm>
            <a:off x="1280333" y="1016719"/>
            <a:ext cx="8447617" cy="457252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AFA9-7D92-593A-FE53-4EADAAFC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2C59D-7779-2891-25A9-CC7FCCBB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68CD4-51D2-2173-3CED-CD58D87F5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27DEBF-5EC8-7794-CC47-DC3AF377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B1790E-F279-E856-CBE1-F2483EA3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6B48953-509B-9FB3-DF83-F1CCC5F48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5307CE8-110B-ADB0-DBBE-DE41A05C82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DFA39D7-5697-F341-884E-BD24CCC634B8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77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908F-2170-6D0F-D22B-E35B563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1AF03-CA5D-70A0-57C7-3C6AF16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0F2401-9561-7555-2FCA-B1184178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A3616A-6DCD-399A-AF6C-6B238B499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59769D-0598-570F-40EE-C29BE08A3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7BE8874-2C20-53BA-E35C-0AE26977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2081C15-0F79-CDF6-DFB6-1FC642172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A03AA8E-BE0E-9078-FC52-BEEF04A3105D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54EE12-63DF-8CBA-7226-29DD9CE12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0BF951B-77D0-76E8-E6B7-515682E70A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164B22-E0CC-094A-DAE7-1BD47AC0ABBD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020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44272" y="5197650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106CAA-E4AA-D36D-BA73-8D243B664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A1BB-5CEA-9141-895B-871ECF31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655D382-A632-4A27-CD6F-6670F3B5E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EA2272-3E16-2EFC-62C3-9FD4B8CA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23C7B1-C201-6B66-14C4-0FE4A8BE0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88D6F-4FB5-2558-92F9-09B4FB562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C7B530-06E4-0DBC-95E4-19171203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7EFF50A-D7FF-9CBC-D0E3-3A7192E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D3EB5C94-170D-F432-DB0D-F5C5CA05CD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01DC88F-3F76-B7AA-8E8A-4774D89CBB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AB7C05-357F-D04F-4077-C55BCE3A89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5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6EE1E2-AB24-9741-C210-97B0846278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A76C49C-F9C9-447A-C1D2-9D9252737B3E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B266971-CD79-ADF2-5758-839F890ACB6A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BD8B-0CB5-C818-28F0-07C27EFC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29A5D-8186-CD8E-0575-40FB7310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10107-30EA-C287-86BE-80C34980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03AE5E-0605-9B56-C219-5DA6711A4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6DFB97-02BF-87E3-3903-FAFA6C0D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2746F8-4245-060A-2FF3-4564CBC1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CBBFF58-4FDE-F7D6-E7ED-67CB02160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AAE80F-ACC2-84AA-6D55-151100BF86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4513BC6-333B-E51A-03D9-3C7CD54335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28F04F49-EE7E-11AA-81F7-3F8377C1BDB2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A007D8-9517-DFDF-DA49-0A0146092D0C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025D6C-34FA-8B0C-99B5-C034DF51B319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00248A-A370-A2E3-C6CE-61FEA15993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D081242-6070-CF35-A939-08EDD61F357B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B81DE8-76B6-F5BF-DE6A-4CA899D17C3E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5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6CD987-5F6A-A403-E087-8AAB80D861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825AC6-A051-C40B-F2B0-CFF911837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3951" y="3889542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710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513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316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5119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923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726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529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332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9135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939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742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545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348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3151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955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758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3152" y="3889542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30695" y="4114097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5101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3132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4828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9215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5101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5098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68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31778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3723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740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91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7803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7948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71602" y="413806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40800" y="413324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7666" y="413759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21388" y="4133248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BE5979F-E8FC-EE27-AEB2-A223A670E7E0}"/>
              </a:ext>
            </a:extLst>
          </p:cNvPr>
          <p:cNvSpPr/>
          <p:nvPr/>
        </p:nvSpPr>
        <p:spPr>
          <a:xfrm>
            <a:off x="10087867" y="4540514"/>
            <a:ext cx="2016263" cy="17869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90000" rIns="90000" bIns="90000" rtlCol="0" anchor="b"/>
          <a:lstStyle/>
          <a:p>
            <a:pPr>
              <a:lnSpc>
                <a:spcPct val="110000"/>
              </a:lnSpc>
            </a:pPr>
            <a:r>
              <a:rPr lang="en-US" sz="1200" b="1" dirty="0"/>
              <a:t>Caveat</a:t>
            </a:r>
          </a:p>
          <a:p>
            <a:pPr>
              <a:lnSpc>
                <a:spcPct val="110000"/>
              </a:lnSpc>
            </a:pP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/>
              <a:t>Spins depicted as arrows is just a semi-classical approximation of an otherwise quantum mechanical expectation distribution</a:t>
            </a:r>
          </a:p>
        </p:txBody>
      </p:sp>
      <p:cxnSp>
        <p:nvCxnSpPr>
          <p:cNvPr id="59" name="Gerade Verbindung 9">
            <a:extLst>
              <a:ext uri="{FF2B5EF4-FFF2-40B4-BE49-F238E27FC236}">
                <a16:creationId xmlns:a16="http://schemas.microsoft.com/office/drawing/2014/main" id="{591CD9BB-B609-081A-5557-EB5F3639CF43}"/>
              </a:ext>
            </a:extLst>
          </p:cNvPr>
          <p:cNvCxnSpPr>
            <a:cxnSpLocks/>
          </p:cNvCxnSpPr>
          <p:nvPr/>
        </p:nvCxnSpPr>
        <p:spPr>
          <a:xfrm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12">
            <a:extLst>
              <a:ext uri="{FF2B5EF4-FFF2-40B4-BE49-F238E27FC236}">
                <a16:creationId xmlns:a16="http://schemas.microsoft.com/office/drawing/2014/main" id="{78440B70-893C-CE94-0FC0-DB2FCAA0FFCF}"/>
              </a:ext>
            </a:extLst>
          </p:cNvPr>
          <p:cNvCxnSpPr>
            <a:cxnSpLocks/>
          </p:cNvCxnSpPr>
          <p:nvPr/>
        </p:nvCxnSpPr>
        <p:spPr>
          <a:xfrm flipH="1"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AFC6-6593-9596-CC37-28FB19AF5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BFF62-3C1C-FF1E-0A38-2FB5E290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1F99-879F-A0E9-58C7-9BF49D8CB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D4F761-128A-7E88-9761-AE1F25272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5763-E3E0-4FB1-9719-A67FF4CFC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F092E8-3A6D-0EDD-025F-728BF3F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DFFB0B-FB87-09CC-A904-67A58921EB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CE1862-C3FD-FB0C-699F-9C92B6CD9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C9D919-2366-317D-13F0-611B4360EDC5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2D3789-8545-0AD2-F4D9-8C3E39E8D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3F00F67-2310-D97D-CDB4-DAFB272DAE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2E28355-B116-5D6D-F40D-146159C6906E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C47CC15-F2F7-7814-5D05-C93A78B07F6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331434-0D40-636C-288E-9B65899C5D3F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477E9C3-070A-035E-028C-0CFB1F1A5D8A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27D2C3-8ADD-7DDA-F47D-6F8C55A3B7ED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28F435C-43A1-C3F3-7AEB-7BECCA8E5A3F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DD8FD81-A078-3898-83F0-87C29D38699F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F047005-3892-084B-4BBD-35E66D5C9A4B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144C84B-0BE4-A910-A20D-C820B8DD7778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1263769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220323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213" y="385275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4401197" y="385274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33" y="1382275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D15B5FE-840C-6E0C-A027-1DA74AE38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A84E47E-A704-5706-7D9D-19A1E1EE8A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79C42FD1-EB8B-EDFC-7221-6E1F37BEC796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28B2D4E-C3DB-2E2D-80BE-F3EFFFF7E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61A87C-3D73-37CE-56DA-8C51ED92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CB26-4AAE-1AAF-34C2-19D1CFD6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ED7B-9B63-0FB0-93A3-38CD2256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C4453-92C1-5781-9E9B-3E960DAFD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36070-5489-FA7A-3570-54E5346EB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8D39A-60AD-8B18-348B-C984DFA1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8B79E-4024-47AE-371D-B56ED76A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834661-6BBF-188F-2425-AB23E9B9B5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4EF734-CD36-56DC-1E9A-314F7B73B1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DB1DBC93-E650-794F-CFE7-C95403A440A1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F938EC-0E4A-D8B0-F5C6-053EA7DFF2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BD8053-2ECB-21E8-D140-FD03441C4A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644889-1ED0-B44A-54CF-185C687B878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93034C-A002-517C-17CF-9503BCB18A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F22F2-78CB-ECFF-E464-CC416D18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D762C-38B5-A624-F24A-2A8D931D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B67FAA-F52C-AF21-B0B3-703D0961C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8FB3E-5521-2740-7C93-7ED10EB9D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713F7-0811-B986-4684-292B003B6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AD4CD2-A58A-C418-6D67-BE786C3F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DAEAEA7-4E2F-FA4D-20D7-E5BDAD42A7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40B03EE-0121-4567-8908-F373748721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2DF54EFC-A3DB-1AFB-6530-25475BA22A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B40E860-0C50-91F8-867B-F7A179EE1F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005784D9-5507-3082-EA58-2360BB06275B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64B27DD-DAB3-A4DA-DB73-0C3B4C17A61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1969112-0510-829B-55F9-29BF2A5DAF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A629948-E726-31FC-BC34-5233B82520F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710DC16-71EF-264A-1D57-8C406AD0B681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5295E4-4B86-C05D-4E5C-72737BC8C7A8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29835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71F8-60E3-808B-A1DC-6F8BA2F0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68D63-D154-5251-98AD-54C6A9F5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D9E08B-74C7-7518-03A7-AA713C988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E18B4F-81BD-C65E-D5AF-968C230EE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C71826-0D2C-429B-3427-3FC697D0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B9DFCA-5701-CF9E-9D73-CC62085F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C7F2718-6B8A-9CAB-B871-FCC13A7D4D10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519A49E-33DC-6DD9-99CA-B48E6EDEDF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C56F1F5-074A-F424-439E-33FD153D0B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CD4B45-1827-287C-1CB6-F7CE610B6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AE7D8D-8C41-6954-5803-964B380662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59E6B436-181C-0788-63CD-9C4D34C70B8C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AC5EF9F-B9CB-DAC0-C5DF-88919DE4B662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CBA2CE6-7A93-4807-DCA9-3CD956B464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3A7028A-78C8-2227-477B-F86B8C8950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55" y="5422369"/>
            <a:ext cx="2740930" cy="76549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7155881-A869-FBF8-6396-6F5F59240F75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DF7CE03-6358-100F-1D4D-ADF3C6232FD1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19E65F-1F98-B81E-FD2D-EB91B23A5960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C74685-258C-2E1B-1A9B-C5FDBB538759}"/>
              </a:ext>
            </a:extLst>
          </p:cNvPr>
          <p:cNvSpPr/>
          <p:nvPr/>
        </p:nvSpPr>
        <p:spPr>
          <a:xfrm>
            <a:off x="6563137" y="3462523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9D86BAB-3245-659E-60E5-139E9586BE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60" y="2907676"/>
            <a:ext cx="2043345" cy="298012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D7E6E669-1B26-EC94-901E-21689A2D5733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0111024-7E4A-23E2-FB8A-237B4B572965}"/>
              </a:ext>
            </a:extLst>
          </p:cNvPr>
          <p:cNvSpPr/>
          <p:nvPr/>
        </p:nvSpPr>
        <p:spPr>
          <a:xfrm>
            <a:off x="6602485" y="2888615"/>
            <a:ext cx="2240119" cy="397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0839A3-6121-39A7-7DC1-D19BE0A4DFC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8EEDEDF7-AD1F-6347-5390-3DD26ABB9A1E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4EAE784-2DF2-DE82-35B9-27F064C77F91}"/>
              </a:ext>
            </a:extLst>
          </p:cNvPr>
          <p:cNvSpPr/>
          <p:nvPr/>
        </p:nvSpPr>
        <p:spPr>
          <a:xfrm>
            <a:off x="4042181" y="4264628"/>
            <a:ext cx="325627" cy="2731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D3DE4712-18D8-850B-879F-1DB4EED5B9B4}"/>
              </a:ext>
            </a:extLst>
          </p:cNvPr>
          <p:cNvSpPr/>
          <p:nvPr/>
        </p:nvSpPr>
        <p:spPr>
          <a:xfrm>
            <a:off x="8184232" y="5438874"/>
            <a:ext cx="634253" cy="4142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389232E5-477F-DFD5-099C-8983B118ED93}"/>
              </a:ext>
            </a:extLst>
          </p:cNvPr>
          <p:cNvSpPr/>
          <p:nvPr/>
        </p:nvSpPr>
        <p:spPr>
          <a:xfrm>
            <a:off x="2418573" y="4385047"/>
            <a:ext cx="922793" cy="3055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F0AB7A2-9618-2F1E-63AD-8A1139ED5284}"/>
              </a:ext>
            </a:extLst>
          </p:cNvPr>
          <p:cNvSpPr/>
          <p:nvPr/>
        </p:nvSpPr>
        <p:spPr>
          <a:xfrm>
            <a:off x="6520390" y="4353177"/>
            <a:ext cx="2887978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BE7DC8B-8CCA-1AE2-1836-779976E5BE60}"/>
              </a:ext>
            </a:extLst>
          </p:cNvPr>
          <p:cNvSpPr/>
          <p:nvPr/>
        </p:nvSpPr>
        <p:spPr>
          <a:xfrm>
            <a:off x="7248128" y="5674771"/>
            <a:ext cx="288032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8C916E-BE77-16A8-7D55-C6588188C89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14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E538-D64E-E638-E38E-4584D5BB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10ED6-CABB-331F-5912-6E6DDDA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5880223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D5484-F7E0-CBC2-F443-8F63B8F36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1" y="1741579"/>
            <a:ext cx="5568951" cy="4103687"/>
          </a:xfrm>
        </p:spPr>
        <p:txBody>
          <a:bodyPr/>
          <a:lstStyle/>
          <a:p>
            <a:r>
              <a:rPr lang="en-US" dirty="0"/>
              <a:t>Combined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C8F40-8588-1ABA-A067-2773A402E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92624-0140-762A-69FB-040E0B150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06922B-3C34-AAE4-8A32-E3186CE6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492DFB5-EB18-95B5-2EF5-0F58EB3A02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" y="3465497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D7A35B1-7DCA-97F6-C939-3CC2AF52D4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3" y="2293626"/>
            <a:ext cx="2740930" cy="7654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08A0B9D-A6BB-A80C-E093-2A721A19C1F4}"/>
              </a:ext>
            </a:extLst>
          </p:cNvPr>
          <p:cNvSpPr txBox="1"/>
          <p:nvPr/>
        </p:nvSpPr>
        <p:spPr>
          <a:xfrm>
            <a:off x="3937628" y="4811529"/>
            <a:ext cx="2950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4A2AA0F-599B-1BD7-1FEF-E4761E69D9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6" y="4822019"/>
            <a:ext cx="1624584" cy="308411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8A18A1BF-F0C9-A773-7E2A-7CB5F40D1E0D}"/>
              </a:ext>
            </a:extLst>
          </p:cNvPr>
          <p:cNvSpPr/>
          <p:nvPr/>
        </p:nvSpPr>
        <p:spPr>
          <a:xfrm rot="5400000">
            <a:off x="3206844" y="4784000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F36932-81F2-7A74-E1C2-123D8265E3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BFA6EBD-2DFE-8AD0-C88F-CFFF1E104157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3711598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442D-67DB-4B2D-1383-3B25578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D00D5A-2544-D57E-C165-BA412864F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64D939-3218-2AFB-4AED-F8F30F01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385E72-AB0C-35F0-794E-62FAB2DE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647312"/>
            <a:ext cx="11069595" cy="556337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981F290-BDC4-DAAB-6C66-A2BB9F0E4C1B}"/>
              </a:ext>
            </a:extLst>
          </p:cNvPr>
          <p:cNvSpPr txBox="1"/>
          <p:nvPr/>
        </p:nvSpPr>
        <p:spPr>
          <a:xfrm>
            <a:off x="8688288" y="605501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252299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3307-C3CE-4A07-02A7-099EFFCE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7F24D-F1C0-4CA5-FA54-32FE534B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91020E-A157-A708-6A95-762961780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Checking the conditions</a:t>
            </a:r>
          </a:p>
          <a:p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Does </a:t>
            </a:r>
            <a:r>
              <a:rPr lang="en-US" dirty="0">
                <a:uFill>
                  <a:solidFill>
                    <a:srgbClr val="FF0000"/>
                  </a:solidFill>
                </a:uFill>
              </a:rPr>
              <a:t>fulfill</a:t>
            </a:r>
            <a:r>
              <a:rPr lang="en-US" dirty="0"/>
              <a:t> the Boson commutation relations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by definition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2EFE3-DC39-E758-B716-D848AC38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47FDC3-BE5B-0E3D-01A0-D6629BE1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5876F6-CE21-4CD5-4589-82B95E95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DCBEA4A-7CA0-1016-9C39-868EEA7A2D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5023167"/>
            <a:ext cx="2677333" cy="455619"/>
          </a:xfrm>
          <a:prstGeom prst="rect">
            <a:avLst/>
          </a:prstGeom>
        </p:spPr>
      </p:pic>
      <p:sp>
        <p:nvSpPr>
          <p:cNvPr id="12" name="L-Form 11">
            <a:extLst>
              <a:ext uri="{FF2B5EF4-FFF2-40B4-BE49-F238E27FC236}">
                <a16:creationId xmlns:a16="http://schemas.microsoft.com/office/drawing/2014/main" id="{C1494431-DFAB-C3D8-B5F3-E0B6BABEF867}"/>
              </a:ext>
            </a:extLst>
          </p:cNvPr>
          <p:cNvSpPr/>
          <p:nvPr/>
        </p:nvSpPr>
        <p:spPr>
          <a:xfrm rot="18355635">
            <a:off x="3298225" y="4823986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052A6BF2-E819-8954-1D69-8EF2FFC9F67A}"/>
              </a:ext>
            </a:extLst>
          </p:cNvPr>
          <p:cNvSpPr/>
          <p:nvPr/>
        </p:nvSpPr>
        <p:spPr>
          <a:xfrm rot="18355635">
            <a:off x="8721600" y="494540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255B0EA-2B78-BC96-C87F-3188517B24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8" y="4876419"/>
            <a:ext cx="2117831" cy="45607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E29E0FCB-4FAE-CFD5-DE65-62840BA612A0}"/>
              </a:ext>
            </a:extLst>
          </p:cNvPr>
          <p:cNvSpPr txBox="1"/>
          <p:nvPr/>
        </p:nvSpPr>
        <p:spPr>
          <a:xfrm>
            <a:off x="265612" y="4044571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5A8E0A22-BE72-7454-FC87-C47835200698}"/>
              </a:ext>
            </a:extLst>
          </p:cNvPr>
          <p:cNvSpPr/>
          <p:nvPr/>
        </p:nvSpPr>
        <p:spPr>
          <a:xfrm>
            <a:off x="4725487" y="2549130"/>
            <a:ext cx="373891" cy="1383597"/>
          </a:xfrm>
          <a:prstGeom prst="rightBrace">
            <a:avLst>
              <a:gd name="adj1" fmla="val 8333"/>
              <a:gd name="adj2" fmla="val 483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dirty="0"/>
              <a:t>	     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DFF2C6E-C14D-93AF-47AF-DD4920DC9BAC}"/>
              </a:ext>
            </a:extLst>
          </p:cNvPr>
          <p:cNvSpPr txBox="1"/>
          <p:nvPr/>
        </p:nvSpPr>
        <p:spPr>
          <a:xfrm>
            <a:off x="5099378" y="298741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endParaRPr lang="de-DE" sz="1600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D48ADB6-6C58-DFA2-62E0-68AEFFE4459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64" y="3027595"/>
            <a:ext cx="772571" cy="2133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BFB274-D240-DED6-1F1B-3B701709ACD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8384125-E91D-9646-4B32-7D0AE2C1B7DE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1307848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L-Form 2">
            <a:extLst>
              <a:ext uri="{FF2B5EF4-FFF2-40B4-BE49-F238E27FC236}">
                <a16:creationId xmlns:a16="http://schemas.microsoft.com/office/drawing/2014/main" id="{F424491C-7F27-73CE-2224-29C9643D8023}"/>
              </a:ext>
            </a:extLst>
          </p:cNvPr>
          <p:cNvSpPr/>
          <p:nvPr/>
        </p:nvSpPr>
        <p:spPr>
          <a:xfrm rot="18355635">
            <a:off x="10523809" y="480878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F4CEC94-8940-23F4-3FED-F91496E50D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9" y="1953936"/>
            <a:ext cx="1170557" cy="29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2DCC-8DF9-0ECD-EF71-B8BE7D62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B23CD-7D88-5811-2484-1841DFAD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Linearized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E646E-0C03-0192-A105-FE2B8E581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Sacrifices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Hence (ii) is violated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F7638A-1BD3-33D0-1888-2A0CB0E9E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F1E11C-B289-4D6F-5246-6E2372D88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E37572B-E35B-D857-01F0-ECB08EBE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A9E67B2-E031-0A1B-B0D8-9F367E808F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799" y="4925770"/>
            <a:ext cx="4334352" cy="115795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DE565A2-118E-238E-28D8-DA4BAA5EF6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30" y="4250566"/>
            <a:ext cx="1547839" cy="3451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8E7CA6-FBC2-AB91-7AD8-8D4300DE2B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3" y="4748574"/>
            <a:ext cx="1161149" cy="3543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FEDA807-2E67-8236-C3F8-5E8ACE8D85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3" y="5237629"/>
            <a:ext cx="1141528" cy="267116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A50D2DF8-8DAD-C92C-FA7A-C1A41099ED0A}"/>
              </a:ext>
            </a:extLst>
          </p:cNvPr>
          <p:cNvSpPr/>
          <p:nvPr/>
        </p:nvSpPr>
        <p:spPr>
          <a:xfrm rot="18841772">
            <a:off x="6030452" y="4561638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C30155A-69ED-AD2E-D579-DC85DF2D9E41}"/>
              </a:ext>
            </a:extLst>
          </p:cNvPr>
          <p:cNvSpPr/>
          <p:nvPr/>
        </p:nvSpPr>
        <p:spPr>
          <a:xfrm rot="18355635">
            <a:off x="2006498" y="483996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C6B0E8F6-5EC0-9D42-AF43-ABBC62AE6025}"/>
              </a:ext>
            </a:extLst>
          </p:cNvPr>
          <p:cNvSpPr/>
          <p:nvPr/>
        </p:nvSpPr>
        <p:spPr>
          <a:xfrm>
            <a:off x="7152656" y="4312514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D3EC3174-63C3-71F7-F690-D451AD8B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48EC79B8-276B-DC64-E4AF-A760BBA31EA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DC4037EE-956F-963D-E4DF-D6424B6FD341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4DFB753B-A756-EF38-0268-B3A71CE882E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507DDF5D-0B86-14DE-6DF8-464E0ED5831D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670689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Simplified application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17D49-1F0E-D9BB-E448-E46CF7CF1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0C49F-08F5-47ED-6304-332AD978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F50CC-5B08-7269-FC79-AA5DF5D61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65A6A-1B3A-42DF-462A-1631067E0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AFAFF-50D7-EED0-5C84-5148C0925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44F25B-AE66-2C24-2180-513E7D9A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ADC549B8-CF7F-9A94-E3FF-40DCF9A89C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669C171D-B461-7695-96BF-666A8F3A6A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5F370F4-3499-94EB-01F2-545AB03C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54B4C8E1-FA3C-47EF-BB8E-F575AEE7CA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75F05EB8-4ED1-7F0B-7D23-5BE770B311BF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66036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8783DCF-6787-24D0-4C85-5D1E485CD6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CDD1-229A-61B8-3DC1-C1CB460E7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5199C-5EF0-F8A6-2F12-B337CF5E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1F557-129B-6AEC-ABB5-A99C29B28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4A9614-95BA-755C-CB4E-0408EC572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456725-53E8-C190-7F59-90FBA39D0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BD3468-560D-1EC4-D20B-60EFC1E5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70655846-1BCF-1561-7519-727458568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F302D37-95C1-7C17-957B-488A110F14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2D0A4B9-1471-EF9C-8E08-F3B130EE31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332F5D6-36D6-5755-5184-C2B0D5C21D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34BFB26-F1EB-277C-39E8-2B2183C6D81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BA55F8FA-DB25-5BBF-D160-0D0FCDC4F048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F3671DF-9017-7A08-70C4-275D61DA20AF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D84A2C0-9BAA-B1F5-E56B-E6F5C711BE47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4A667E8-6409-1B71-1993-3DE84BB20C0E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7557F92-AAA6-C110-BE5E-B9F308226842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106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1F93-9F9E-F84E-ADF5-7787EF89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B31FD-C7C6-7169-7FBE-11F14D52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DFF32E-B797-BA23-2A34-E13738843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FCF296-EC19-096D-84CA-F0784EFA7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7CBEA-8A4C-A494-C34A-4CEF65E99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E8748A-0E50-F75F-B91C-CB2B92ED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E05DD0E-E28D-7684-FBBD-71D2452DD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D48898-B80B-7FB2-3425-8774935741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C980353-0002-5588-3A29-03D0AE0E16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D6ED9001-3A6E-D5DE-D0DA-17FA0A6C66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90B26F6-2969-AFEA-FC92-B5A446BB8A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577EC4-F08F-BFE6-DE83-178E1C669D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6C11BDA-F6BF-7591-93F2-A586B1AE2643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0A9AC89-F384-D736-260D-D6545ABC39E4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E404557-DFD3-8D96-66BF-1FD61B6F05F6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696A7F-EADD-DCE5-39F8-54E25854F318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988AE825-D94E-8C0F-6BC6-51DE8305AC30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ACDB6775-B96D-524D-BBC7-8E71F404C810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5D7246F-13A8-76EE-B26F-2B1D7D0BFEA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071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C3046-A6DE-B783-DC17-55E794BC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801AD-D541-8295-A9EB-444C58FA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28ED70-3AD9-726C-3A38-026C305F2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E041F-BEB4-C36C-79D7-8F6E4D5BE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A080-6478-A2D1-9AC2-1B3538A2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6FDFD7-9A32-B3F4-F96D-11BF0F26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1A9003-8F05-CBE0-2ECC-FE153B37594A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9D128D-848E-4D6A-8CF6-2D8B060BF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68C7E8D-C6AD-2851-BC94-12BCC8C605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EF38993-2AD9-6525-F556-C3DF697B2C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165CB3-F503-B91A-C2F6-C85A61C73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753D0A3-C020-657E-C48B-FD888E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348" y="623329"/>
            <a:ext cx="4605595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F22FAC-0425-A126-F3BD-5CF99E467786}"/>
              </a:ext>
            </a:extLst>
          </p:cNvPr>
          <p:cNvSpPr txBox="1"/>
          <p:nvPr/>
        </p:nvSpPr>
        <p:spPr>
          <a:xfrm>
            <a:off x="7248128" y="5879913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S =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C8BC84-8C6A-01A9-732A-7739DE8887C8}"/>
              </a:ext>
            </a:extLst>
          </p:cNvPr>
          <p:cNvSpPr txBox="1"/>
          <p:nvPr/>
        </p:nvSpPr>
        <p:spPr>
          <a:xfrm>
            <a:off x="9912424" y="5797293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</p:spTree>
    <p:extLst>
      <p:ext uri="{BB962C8B-B14F-4D97-AF65-F5344CB8AC3E}">
        <p14:creationId xmlns:p14="http://schemas.microsoft.com/office/powerpoint/2010/main" val="200504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BD8547F-F199-D2FA-DC64-4C7C673C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9" y="857142"/>
            <a:ext cx="8694183" cy="547597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77537" y="438553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translational invariance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320338C-23E7-9BF0-7111-7A63CED9CB85}"/>
              </a:ext>
            </a:extLst>
          </p:cNvPr>
          <p:cNvCxnSpPr/>
          <p:nvPr/>
        </p:nvCxnSpPr>
        <p:spPr>
          <a:xfrm>
            <a:off x="7593261" y="4961598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FE75802-5403-D420-2AB0-0D377CA46010}"/>
              </a:ext>
            </a:extLst>
          </p:cNvPr>
          <p:cNvCxnSpPr/>
          <p:nvPr/>
        </p:nvCxnSpPr>
        <p:spPr>
          <a:xfrm>
            <a:off x="8913408" y="4961670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533E77-4F5E-F607-5267-2EA50BE48C8A}"/>
              </a:ext>
            </a:extLst>
          </p:cNvPr>
          <p:cNvCxnSpPr/>
          <p:nvPr/>
        </p:nvCxnSpPr>
        <p:spPr>
          <a:xfrm>
            <a:off x="6225109" y="3953486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4B5865C-D853-E644-66D0-B81EA1F729A0}"/>
              </a:ext>
            </a:extLst>
          </p:cNvPr>
          <p:cNvCxnSpPr/>
          <p:nvPr/>
        </p:nvCxnSpPr>
        <p:spPr>
          <a:xfrm>
            <a:off x="4352901" y="4025494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297748EA-DAA8-1F3F-C2B5-041E8F95DD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68589"/>
            <a:ext cx="2385821" cy="558276"/>
          </a:xfrm>
          <a:prstGeom prst="rect">
            <a:avLst/>
          </a:prstGeom>
        </p:spPr>
      </p:pic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3EB31271-5277-C5E4-7715-B66B58DA5991}"/>
              </a:ext>
            </a:extLst>
          </p:cNvPr>
          <p:cNvSpPr/>
          <p:nvPr/>
        </p:nvSpPr>
        <p:spPr>
          <a:xfrm rot="5400000">
            <a:off x="7345022" y="-430722"/>
            <a:ext cx="293354" cy="2463180"/>
          </a:xfrm>
          <a:prstGeom prst="leftBrace">
            <a:avLst>
              <a:gd name="adj1" fmla="val 30249"/>
              <a:gd name="adj2" fmla="val 500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6E4DEBA-9584-09A0-FA01-056AA388D8A5}"/>
              </a:ext>
            </a:extLst>
          </p:cNvPr>
          <p:cNvSpPr/>
          <p:nvPr/>
        </p:nvSpPr>
        <p:spPr>
          <a:xfrm>
            <a:off x="1991544" y="857142"/>
            <a:ext cx="9418141" cy="489654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D549E4FF-DBFE-A62D-5D8E-42E0761C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30461A7-EEAD-0587-E69F-973FE5A333DC}"/>
              </a:ext>
            </a:extLst>
          </p:cNvPr>
          <p:cNvSpPr/>
          <p:nvPr/>
        </p:nvSpPr>
        <p:spPr>
          <a:xfrm>
            <a:off x="6096000" y="26145"/>
            <a:ext cx="5313685" cy="8309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696400" y="596590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89AB2D-E518-DFA5-880E-43F4CD6BFD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82AC330-CDCF-852D-3CB6-DFB113E97FA2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CC309E-45AE-A7A8-F1AF-4D8154B00D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92CE21D-EFCA-6D92-4EAB-6B31CF8F278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6FF1684-490E-CABD-00FA-8335DDD71E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BD3689F-DAED-8069-5BB3-7277CF23C1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E8E53A0-01B8-0471-E09F-52F288B0409A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C7E8A91-5B67-321A-7893-5D48FA7071E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648E693-8D94-6E6F-ED7E-9BE08C25176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98FB34-EC61-435D-6F0A-F63822D62206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D2BE7A51-4F10-E815-837E-9A659BA2B55C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EB0060-F191-9736-AB7C-1A1C6D5C05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820C-8A60-F2C7-4B3D-FECBD442A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F37BB-23D5-3B3A-04DF-EC65F0DF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1725F-D26C-16ED-0FF0-4BCC22E75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208EC-CE16-8D4C-7B9E-BA18E02B8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364C0-3203-F1B1-E914-22DE0736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4246EAAE-3EEF-FC6D-C728-B9CDEF471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3EABABA2-85CE-BBD4-7E68-DE9ED97CB256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815EB2A-0D2A-7B77-472C-0DC912791B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0A691A-1A02-6882-ABC6-2920DFCFC2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3A0427A-7D3A-2D8B-4D22-137424ABFAC5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24CCBBD-816A-2A63-1AEA-A7475A364A06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71BF1814-29B6-1564-F82A-BFC477A06C7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C916E153-7DDC-256E-CFF0-51EC47009058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94A4EA4-4933-6ABE-8062-F3E59F93EEAB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9F1991E-50B9-98B0-C30E-90DD6C864AE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8EA71F-6DC2-582B-F195-8ADE9C2F1B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7B1FDA5-82DD-4817-F75D-3BBF64D9C29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4"/>
            <a:ext cx="4181356" cy="60430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9E4F01A-0456-5DC2-3A47-C768CC601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C0CC8247-8029-31EA-4CF5-908B38BFEE6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1071550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6068-BE6B-86D0-5126-8A127B24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5036E-A67C-2A8F-A393-3EAB79D4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2D5398-62BA-0C31-5231-35EAD63FC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102379-FB0E-A8FB-7355-F0F01E943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3B3277C-68F6-0ABE-E47E-50B4E1D5A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EE15A4CB-2634-5C44-F648-ACF2ECF00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A761117-5627-EFFA-76CC-0FA5CFA0EC59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FDCAC7-D3E5-08E8-7787-D748D73780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3CEBF6E-DB16-DCC0-C315-39E95F5478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727B5330-5263-38D1-68B0-8213EC7B298B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B8EBE88-16CB-8F77-CBBF-47EA6A03520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3704D3A-6993-EFB6-D6AF-2B3F240751B3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5A3F51A4-B373-66EF-10F4-9ADE1BF209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" y="3208892"/>
            <a:ext cx="4916502" cy="151638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2A75CB9-211B-E81C-AFB1-6D5A7F1799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8" y="4933151"/>
            <a:ext cx="4665477" cy="1451678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29C855E5-264A-984A-8102-DF0428D36FF2}"/>
              </a:ext>
            </a:extLst>
          </p:cNvPr>
          <p:cNvSpPr/>
          <p:nvPr/>
        </p:nvSpPr>
        <p:spPr>
          <a:xfrm>
            <a:off x="609385" y="5988753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C3EF2042-6C49-5861-C536-0AA053846594}"/>
              </a:ext>
            </a:extLst>
          </p:cNvPr>
          <p:cNvSpPr/>
          <p:nvPr/>
        </p:nvSpPr>
        <p:spPr>
          <a:xfrm rot="5400000">
            <a:off x="2465117" y="5029808"/>
            <a:ext cx="373891" cy="1321039"/>
          </a:xfrm>
          <a:prstGeom prst="rightBrace">
            <a:avLst>
              <a:gd name="adj1" fmla="val 8333"/>
              <a:gd name="adj2" fmla="val 84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7C88C77-1B55-038E-D256-421A3BEC3366}"/>
              </a:ext>
            </a:extLst>
          </p:cNvPr>
          <p:cNvSpPr/>
          <p:nvPr/>
        </p:nvSpPr>
        <p:spPr>
          <a:xfrm rot="16200000">
            <a:off x="4493202" y="2886375"/>
            <a:ext cx="373891" cy="2092404"/>
          </a:xfrm>
          <a:prstGeom prst="rightBrace">
            <a:avLst>
              <a:gd name="adj1" fmla="val 8333"/>
              <a:gd name="adj2" fmla="val 143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C495C6-55DB-9B5F-40EC-E8DF926AE179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13E36DD-301B-00A4-C2FA-A466C3AD708E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6682F4BA-5969-F787-FDE6-CE394820B7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9EA2974-51F5-B11D-E16D-D0EA896A18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E1F4739-46B9-5B7B-B7FF-9EEFBFB93AE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5"/>
            <a:ext cx="4182878" cy="6057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3CA246C-53BF-2C56-783E-894DBDDB07A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F353B69-8C7E-ECDF-D618-FD4622205053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4127963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91233C-2D2A-3B24-D89B-1DAABA04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F9D84-DCB3-B54C-A20D-CD0C5D9D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6B2352-3FA2-61C2-C05D-977140859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407FD3-09DB-AE6A-B93C-86324247A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687A89-5736-B352-255A-9ED2C3D0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9B6958-C53C-6E76-6DBD-6A40A910C59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8" y="1556793"/>
            <a:ext cx="5932328" cy="397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16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8FB899-C3F5-CDB3-7F7E-66FBA0F2E4BB}"/>
              </a:ext>
            </a:extLst>
          </p:cNvPr>
          <p:cNvSpPr txBox="1">
            <a:spLocks/>
          </p:cNvSpPr>
          <p:nvPr/>
        </p:nvSpPr>
        <p:spPr>
          <a:xfrm>
            <a:off x="7320136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5" y="3483205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4" y="4159684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288376" y="5108363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7159208" y="51207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explains why the average we calculated earlier was 0</a:t>
            </a:r>
          </a:p>
        </p:txBody>
      </p:sp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6DE50BF9-B061-615D-95A5-9BCFB2EFE8E9}"/>
              </a:ext>
            </a:extLst>
          </p:cNvPr>
          <p:cNvSpPr txBox="1">
            <a:spLocks/>
          </p:cNvSpPr>
          <p:nvPr/>
        </p:nvSpPr>
        <p:spPr>
          <a:xfrm>
            <a:off x="335493" y="1157049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5C6627-1A4C-D97D-53FC-C36BD84C2A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AE70311-5F20-667A-86D1-E2E128DC376E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E95706-160B-6865-BA83-071B579AE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462F577-A192-C78D-8FE8-2132A35F9988}"/>
              </a:ext>
            </a:extLst>
          </p:cNvPr>
          <p:cNvSpPr/>
          <p:nvPr/>
        </p:nvSpPr>
        <p:spPr>
          <a:xfrm rot="20671034">
            <a:off x="5550359" y="2027942"/>
            <a:ext cx="1144929" cy="3315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4E343E2-F249-7776-8B1E-5F06746C4A77}"/>
              </a:ext>
            </a:extLst>
          </p:cNvPr>
          <p:cNvSpPr/>
          <p:nvPr/>
        </p:nvSpPr>
        <p:spPr>
          <a:xfrm rot="5400000">
            <a:off x="8165327" y="2988316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BB40DC-2188-4B47-ED81-CAA8FA1D4156}"/>
              </a:ext>
            </a:extLst>
          </p:cNvPr>
          <p:cNvSpPr txBox="1">
            <a:spLocks/>
          </p:cNvSpPr>
          <p:nvPr/>
        </p:nvSpPr>
        <p:spPr>
          <a:xfrm>
            <a:off x="7216284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F24403-0CBC-51F9-6547-157CB3CDE2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01226"/>
            <a:ext cx="11626292" cy="1914693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8040216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853259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551DCAC6-22C6-0E2D-8D71-F25C6A0356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8" y="4658981"/>
            <a:ext cx="4403954" cy="131858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r>
              <a:rPr lang="de-DE" dirty="0"/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D93C-23EA-83AF-46F0-0BF96031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A3F98-A06B-087C-1AC8-5B262EC3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14A3C3-A05C-A1DF-7F6D-45DA78D2C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3E4E4-7734-1235-2B4D-F321E5FA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69BCDB-83B1-7D08-A98F-8DAA2EC9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EFED3F9-EF73-4F0B-DEF0-1F2573E190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sp>
        <p:nvSpPr>
          <p:cNvPr id="63" name="Inhaltsplatzhalter 15">
            <a:extLst>
              <a:ext uri="{FF2B5EF4-FFF2-40B4-BE49-F238E27FC236}">
                <a16:creationId xmlns:a16="http://schemas.microsoft.com/office/drawing/2014/main" id="{B5BEB9EE-07EE-9687-1546-755D1E31D83C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4A928378-C5C6-9575-3755-7726460A73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65" name="Textfeld 64">
            <a:extLst>
              <a:ext uri="{FF2B5EF4-FFF2-40B4-BE49-F238E27FC236}">
                <a16:creationId xmlns:a16="http://schemas.microsoft.com/office/drawing/2014/main" id="{5A0D7694-EF8E-EBB2-A82A-82AAC5143E48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3434294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77BEC-7E74-11B8-74A0-878B17214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81B82-4817-0788-69F2-5FEEF8D5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1C15A8-CB99-EF91-685A-6B5736EE4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156E-DA93-7A4F-34CB-3B210EDF8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5C8AFB-C665-6BD5-F1A2-40F3EF5D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49A5CF-1B00-84E1-681C-11E393BE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1373" y="1942772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E6E1997-5ECF-35BE-1180-C3C6B864A6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2724EC9-92C6-5F8E-E567-E0B5AB4682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4585F78F-A54F-81D4-1696-345DA0A5ED4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" y="5433043"/>
            <a:ext cx="3311238" cy="598837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58D78229-AD14-B0A6-E3AC-C3DAA750DD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27FA093B-32DE-767D-F9A8-3B8B4385FF2E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28F741C-C47D-8A91-4370-41E118F0103C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6805DA-8891-CDEF-644C-93C652B284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54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99099D1F-24EE-13F4-C264-00CA70A21A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F59A7F0-9BE3-09E8-1C5E-22CDA4E7A64A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370684A-11D3-5D3F-4538-160D73D8FD0F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F260FF5-8762-D4AC-8B41-DE15FDA79BBF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D173274-458D-D575-1122-796FDFA5FB98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B6139FF4-1713-9DFE-CAD9-34729D02EF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99A735D-7A89-4113-5717-E0D8F94896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F0CD31E-3EE0-487C-3E74-5642D04F210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5600A12-B43C-97F9-7D9A-911B3635CBE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B46139E-AB61-6445-458B-C1B5E830331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38" name="Grafik 37" descr="DNA Silhouette">
            <a:extLst>
              <a:ext uri="{FF2B5EF4-FFF2-40B4-BE49-F238E27FC236}">
                <a16:creationId xmlns:a16="http://schemas.microsoft.com/office/drawing/2014/main" id="{22D78E3A-4780-CE94-5DAF-52E8F614F1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pic>
        <p:nvPicPr>
          <p:cNvPr id="39" name="Grafik 38" descr="DNA Silhouette">
            <a:extLst>
              <a:ext uri="{FF2B5EF4-FFF2-40B4-BE49-F238E27FC236}">
                <a16:creationId xmlns:a16="http://schemas.microsoft.com/office/drawing/2014/main" id="{D53B66D6-635C-91A2-FEAD-8E9A04C520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40" name="Grafik 39" descr="DNA Silhouette">
            <a:extLst>
              <a:ext uri="{FF2B5EF4-FFF2-40B4-BE49-F238E27FC236}">
                <a16:creationId xmlns:a16="http://schemas.microsoft.com/office/drawing/2014/main" id="{266B7BAF-C4B2-FC68-A8CB-D711337DF0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DA069F9-1C03-6007-4D94-7A360BA136C2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A961C0A-9264-866D-A2E6-70ED4833AEE2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BB4A-70D1-F5F1-E34F-1F872927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25D60-4D1D-B5A7-26CF-358F2950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FD2D1-8F56-2C5D-3634-9807D10EB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78F5BF-359C-76D8-150C-FD309B48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F1F772-7437-5F6B-0864-87BF0AFE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2757DF6F-26B9-0360-E9EA-DA70D33548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B87358-7842-43A7-9FCA-F2B9AFD3B5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3" y="5334610"/>
            <a:ext cx="5400040" cy="70845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401432D-F385-65DF-ED11-4AACA2DF1A6D}"/>
              </a:ext>
            </a:extLst>
          </p:cNvPr>
          <p:cNvSpPr txBox="1"/>
          <p:nvPr/>
        </p:nvSpPr>
        <p:spPr>
          <a:xfrm>
            <a:off x="6359537" y="54474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diagonalize this 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EBD344-221A-C0C7-827B-32060A4C84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57C9A4C9-527C-4C0A-95A0-CA96FAAC5C24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383A0CDA-A502-4D6C-DF37-91982D20643F}"/>
              </a:ext>
            </a:extLst>
          </p:cNvPr>
          <p:cNvCxnSpPr>
            <a:cxnSpLocks/>
          </p:cNvCxnSpPr>
          <p:nvPr/>
        </p:nvCxnSpPr>
        <p:spPr>
          <a:xfrm>
            <a:off x="4360640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74F1A4AA-90D2-7F30-5B08-BCCEB262A242}"/>
              </a:ext>
            </a:extLst>
          </p:cNvPr>
          <p:cNvCxnSpPr>
            <a:cxnSpLocks/>
          </p:cNvCxnSpPr>
          <p:nvPr/>
        </p:nvCxnSpPr>
        <p:spPr>
          <a:xfrm>
            <a:off x="5174473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15">
            <a:extLst>
              <a:ext uri="{FF2B5EF4-FFF2-40B4-BE49-F238E27FC236}">
                <a16:creationId xmlns:a16="http://schemas.microsoft.com/office/drawing/2014/main" id="{D005ABF3-9016-1FBC-BAF3-37DB15837CF9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36521503-3107-913A-BF5F-5B0761FE38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05526FD-3F81-3EF2-5EA5-2D0663CB9F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890DDE52-8432-1046-0F75-B15A5E7487A6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2803466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2CA91-84BA-9242-FC11-6287C1FDF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28EBB-9882-3672-FAAE-C5F56995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9CDDA-9CBF-A847-B5E5-FD7A62D5F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83B55D-E342-0D6C-5204-1FABCE86D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D6A940-76A6-917E-EF6C-B4F77ED4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B06470D-F4FA-3B4B-B887-302DE634C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52F0F311-4029-DE3B-081B-77C77A90FB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090" cy="1426384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836F964-B154-1F08-A75D-78003871F0C5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5D55A7E-7260-D37B-50A2-131B88816E5E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23032975-BB72-ED01-E9A9-90435D2467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903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E301F49-4263-1F6F-A21A-E27C189DC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4EFC3-1A73-CE78-8C0B-3563095D2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75CF4C-AA90-BD59-2427-6BA2F06D5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8486C1-315F-BB4C-7CC7-D3701B250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184F1A4-7E0C-C408-68FC-886C2B40C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5E361E32-A799-9BD1-637D-1554D1CAD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46C1554-5DCA-A982-ED61-DD99CC59D6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079426" cy="1393570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FAAC55D6-44C7-2743-7747-66D19B45988F}"/>
              </a:ext>
            </a:extLst>
          </p:cNvPr>
          <p:cNvCxnSpPr>
            <a:cxnSpLocks/>
          </p:cNvCxnSpPr>
          <p:nvPr/>
        </p:nvCxnSpPr>
        <p:spPr>
          <a:xfrm>
            <a:off x="400776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D3A6E9CC-5830-708D-5A58-52911F41C7B4}"/>
              </a:ext>
            </a:extLst>
          </p:cNvPr>
          <p:cNvCxnSpPr>
            <a:cxnSpLocks/>
          </p:cNvCxnSpPr>
          <p:nvPr/>
        </p:nvCxnSpPr>
        <p:spPr>
          <a:xfrm>
            <a:off x="4799856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ABA1434-FA14-581B-ADF4-4D1B9F650A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218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38B8D50-92AB-A5F5-56A2-4EC3496FC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2BEF8FB0-D9F7-139D-ADF3-2C0D79F74AFA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Seek a </a:t>
            </a:r>
            <a:r>
              <a:rPr lang="en-US" b="0" dirty="0" err="1">
                <a:solidFill>
                  <a:schemeClr val="tx1"/>
                </a:solidFill>
              </a:rPr>
              <a:t>Bogoliubov</a:t>
            </a:r>
            <a:r>
              <a:rPr lang="en-US" b="0" dirty="0">
                <a:solidFill>
                  <a:schemeClr val="tx1"/>
                </a:solidFill>
              </a:rPr>
              <a:t> transformation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That diagonalizes      to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F7562A-683C-8BB1-D4FC-1CE3C54D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28E3C-86C3-1492-B4AD-D786F975F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532867-D276-62E6-49EC-77B641102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0B4B4AC-108A-FBAB-9D7B-484CA467E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82D63197-C393-CC98-35BB-8317ED1C14D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090" cy="1426384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0002A40B-41C3-26D1-CC0D-F33A42D45272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66090DF-A0DA-5031-5BB5-9907BC4C3257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18E1054-1EE3-6306-79B3-48BA6ECA36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4653138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6E07385-640C-CD93-5643-6E0FF45B246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2" y="5782914"/>
            <a:ext cx="198670" cy="18722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5330AA5-5AB4-0BE3-D79F-9EAC141103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14" y="5570146"/>
            <a:ext cx="4601186" cy="613198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4B5556EE-8AF4-BBB2-DA85-2F2479ED8CA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86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DDD7F-CD4A-465F-1CCF-29A53B07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C03B0684-EDF9-BF4F-6DF0-652BFCD359D4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Seek a </a:t>
            </a:r>
            <a:r>
              <a:rPr lang="en-US" b="0" dirty="0" err="1">
                <a:solidFill>
                  <a:schemeClr val="tx1"/>
                </a:solidFill>
              </a:rPr>
              <a:t>Bogoliubov</a:t>
            </a:r>
            <a:r>
              <a:rPr lang="en-US" b="0" dirty="0">
                <a:solidFill>
                  <a:schemeClr val="tx1"/>
                </a:solidFill>
              </a:rPr>
              <a:t> transformation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That diagonalizes       to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E04C98-C816-455D-B871-0C3064ACE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84584-9415-B1C9-4342-1F957A241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A7ADBF-67F3-C7C4-79DC-31D8A458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4E29A29-4ECF-29F9-2AC7-BEDAD4FE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215959A5-AE3A-2399-910C-13AE924230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090" cy="1426384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8D402960-31D3-E29A-21B5-E4392CF2A465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5C5040A-EF99-9508-0AFB-D954334AB9AE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FC183B67-AA50-E44E-CFFC-F88BA6B3F28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4653138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3CC0244-CA9B-6CE9-A536-14FC7244CF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2" y="5782914"/>
            <a:ext cx="198670" cy="18722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AD1BAA5B-ED34-4E7C-33F8-7330404C56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14" y="5570146"/>
            <a:ext cx="4601186" cy="6131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42FD323-0D05-F0CC-523E-D848B9F3C6F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083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F862E-747F-9DEC-7E75-B910B168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8A6ACE1D-CF27-8867-5F96-839796AC4139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8D7522-E6F1-5967-8DAE-65FF5C31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CCD50-5707-359C-8184-99D1F8314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3A7017-BA92-315C-6FE5-B6685197A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79FE390-EDA6-A50D-8DB4-94A91477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AFD966-8772-85B7-D3CC-424937A69E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5D37A2C-ECB0-C10A-80AC-ACA60061D5D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8F2821-710A-9D0D-DE27-F70E95F589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921CD20-9F76-BBB3-EF1C-18D8C9DB265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846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B32E-A838-D00F-8310-1678E4CB6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CF737755-8E4D-2140-1A6C-B6937C594978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Diagonalize with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Since we 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1CC4E6B5-7E39-14AB-233A-35210EB28B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381927-CC79-8F5B-3167-24FA275B4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47979-7D98-B43B-8FB7-D9959D8C5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DDAFD-254E-2D5E-5531-8D56D10FD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02801C-DCF0-D402-BF88-6A0F31A3D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B2B9FA2F-BF0E-C076-FCFA-52242FE731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1E46E8D-FD2B-264E-4994-A06B698C66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C3F70B-308B-6973-CD09-B9D1FFABB5C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6077BF7-A24D-0D33-55EE-8ED145203766}"/>
              </a:ext>
            </a:extLst>
          </p:cNvPr>
          <p:cNvSpPr/>
          <p:nvPr/>
        </p:nvSpPr>
        <p:spPr>
          <a:xfrm>
            <a:off x="4295800" y="3377616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8F0C2C7E-99D6-3539-2FAC-3F6FB418F09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5" y="4827773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6BCC5F48-E8E9-F277-1CEE-2D62EF6237A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18" y="5751093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22A7FAA1-7AA8-6478-4E79-D7918487509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81" y="5595746"/>
            <a:ext cx="1502629" cy="614965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5064E7ED-9470-4058-F6DB-157263DE6566}"/>
              </a:ext>
            </a:extLst>
          </p:cNvPr>
          <p:cNvSpPr txBox="1"/>
          <p:nvPr/>
        </p:nvSpPr>
        <p:spPr>
          <a:xfrm>
            <a:off x="6960096" y="5651927"/>
            <a:ext cx="3881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Thus it needs to be a pseudo unitary transformation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B2E93BE0-887C-B63A-2180-7C4D8726A1A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096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09C6A-DAED-3F0C-E3D4-8B5A57C07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64D2313B-A7B2-7A23-F9CC-9FBF202687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3574BE2B-D046-24DE-E4B2-A6184B3D3CFD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A7245-0294-1662-1913-4E5510E7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AFB8EA-F0AB-482A-AFC2-1766905E4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3D05C5-EB6C-19BE-35C3-D090CCE46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32AAC5-67CB-69FB-A010-F96E56A1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6A73792-4B22-4A7E-87A7-D4900A1244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319EC76-F6F5-C262-1EF9-B90EA700868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FF809DA-E2C3-E1A4-16F1-1BD80845E83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CA679EA-F4E9-0EA9-5539-AA704B342B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09" y="3465887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3B45FE0-25F0-5C20-721B-0AA2CCBB51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27" y="4570359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2888CEB6-5CEE-E132-6EBF-8FBFF706B2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71" y="4285876"/>
            <a:ext cx="1502629" cy="6149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48674F7-FAD2-6929-2CEF-C51E383D50A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48" y="5133804"/>
            <a:ext cx="3556746" cy="29818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C96D39-523B-6947-3C09-1D694F10261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1" y="5062997"/>
            <a:ext cx="2009057" cy="61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0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FBDE1-D480-BF3A-6175-328CC21C3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DF9354E1-3427-9984-A884-0184C60F6AF6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What we need to solve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Such that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4FDD8F-EB8D-6876-7776-0318FDF0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CB6954-C332-80FB-EFCB-64D44CE41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C250BB-92C7-93A2-13D5-E4E7794E5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89BA48E-C294-D757-1168-42C7C5C3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15CC21BB-581D-7ACE-0AF9-33AEC385B3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6E8F725-B423-71D3-AC4B-A91256BE505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BCF9A70-BB99-A74C-8CDA-D9320046C1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77D8F01-FB2A-89F3-9A54-53AF679B2A0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71" y="5589543"/>
            <a:ext cx="2005448" cy="65883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A10E0F2-398C-5602-93F8-DB7788EFC37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4770496"/>
            <a:ext cx="2009057" cy="6140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9096F4B-E561-5BE7-B1B2-53AFE348ACB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3" y="3581704"/>
            <a:ext cx="5044450" cy="103567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98AA2E2-FC75-F7B0-BD14-80A50385D02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383105"/>
            <a:ext cx="3159264" cy="58651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8A7AB98-B418-E97C-8BD5-B36F45A9C7E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6" y="2128398"/>
            <a:ext cx="3931121" cy="61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177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8737C1-2435-50C4-3208-4F911E5AE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10EE3-A82A-B4AC-616F-BC82A8B8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7C7295-66C9-3046-84F1-2F8B968A1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A139C8-557C-72C2-4F80-F4AF1CAB7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8979EE-E3C6-64DE-09D8-DAB11C004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65DEBB3-B0A6-9D1E-D49B-4A8347FD1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700808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Solve this: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With this we need a new set of operators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8CB4EB0-B257-A4BD-C14F-8EF2AD07AB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53" y="5458286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D34783E-3F87-E3FA-9821-D34CFF5A7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5370750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A1CBDCA-523E-8AB2-A4FC-C9CE7E075CE4}"/>
              </a:ext>
            </a:extLst>
          </p:cNvPr>
          <p:cNvSpPr/>
          <p:nvPr/>
        </p:nvSpPr>
        <p:spPr>
          <a:xfrm>
            <a:off x="6610498" y="5583959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B1CABD16-4115-DC47-E0F9-2537D521CF7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436" cy="1783269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716931A-9668-1C90-2F0E-AFE6CDEC0F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95E6494-0B7B-5ACF-6145-AB87C52CAD03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E7C9DC2-2F2B-8700-050D-A352DC1AECC2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EBCD20A9-C7BB-D031-7423-5EBD7D285B1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6" y="4286509"/>
            <a:ext cx="4618499" cy="968482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310C973B-520D-AE56-0AEF-51B7ABBCA997}"/>
              </a:ext>
            </a:extLst>
          </p:cNvPr>
          <p:cNvSpPr txBox="1"/>
          <p:nvPr/>
        </p:nvSpPr>
        <p:spPr>
          <a:xfrm>
            <a:off x="9624392" y="5952494"/>
            <a:ext cx="2470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B.Latz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Thesis,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Heidelberg, (2009)</a:t>
            </a:r>
          </a:p>
        </p:txBody>
      </p:sp>
    </p:spTree>
    <p:extLst>
      <p:ext uri="{BB962C8B-B14F-4D97-AF65-F5344CB8AC3E}">
        <p14:creationId xmlns:p14="http://schemas.microsoft.com/office/powerpoint/2010/main" val="4112684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2989901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130497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DNA Silhouette">
            <a:extLst>
              <a:ext uri="{FF2B5EF4-FFF2-40B4-BE49-F238E27FC236}">
                <a16:creationId xmlns:a16="http://schemas.microsoft.com/office/drawing/2014/main" id="{77318C64-8D25-C499-EABF-6F6ED84C0B9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8" name="Grafik 7" descr="DNA Silhouette">
            <a:extLst>
              <a:ext uri="{FF2B5EF4-FFF2-40B4-BE49-F238E27FC236}">
                <a16:creationId xmlns:a16="http://schemas.microsoft.com/office/drawing/2014/main" id="{628D4CEF-5D3C-E8F4-4EC0-0525D9DD04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0AC3FAE-3E93-B746-BB4F-3C19329F68E1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FCE76-5BE0-BAC3-E737-B4249394A0F8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59FB5CD-BEFA-58CB-68D9-1DAAE44DDFD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17BBDF-FECF-2363-A4AE-9B1F92B4F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6A691-0896-59E1-7C2D-08D8703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E13EA6-FDBD-B08D-71E7-92ABB4D0C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667D82-D0FC-9611-BC66-6AC887817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7FC62E0-EA69-2754-76B5-CDE2040A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1531403-9EBC-3EB1-90DB-E15189AE8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AA30F41-E15A-F76B-0A0C-2316A7E7C9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9" y="3959817"/>
            <a:ext cx="4558426" cy="61196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7D9ADBD-90EA-3CA8-28C1-0BED6C7756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7" y="4913254"/>
            <a:ext cx="9660278" cy="97094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D00CDFC-C9F5-85F8-3C79-1122EF8F16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93537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639DC871-7C71-6B37-22B2-152AB453795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7" y="2600339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A01B0E03-9C91-F8A7-4984-E0BB58AB8986}"/>
              </a:ext>
            </a:extLst>
          </p:cNvPr>
          <p:cNvSpPr/>
          <p:nvPr/>
        </p:nvSpPr>
        <p:spPr>
          <a:xfrm rot="5400000">
            <a:off x="9112816" y="2187115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6FDB4B0-38A2-65DF-E182-B9317BF86037}"/>
              </a:ext>
            </a:extLst>
          </p:cNvPr>
          <p:cNvSpPr txBox="1"/>
          <p:nvPr/>
        </p:nvSpPr>
        <p:spPr>
          <a:xfrm>
            <a:off x="8688485" y="3623899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They still fulfill bosonic commutation relations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F83DEF4-3037-A18C-087F-AD6343BEEE6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1744" cy="142554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F028A5A6-AC0C-D44D-D2BB-E19AEAE9751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F2CB034-BD56-94FC-38CF-F52AE0F18A6F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C9CA9F2-580D-101C-ABE9-3D4D28D97EB1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1003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7378F6-8A9C-6210-B68A-DE6404C31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BC59E-7830-48E3-CAD7-D8374336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610C85-5F46-4DDF-53F5-2ABCFBE5E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69EDD3-7F84-7D63-48A5-FD7945A58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1095F8-FD43-4162-DA76-E305C450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C4A7A0E-0CF9-039A-3EF0-3C966D53B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913B301-021E-B7CC-232D-7A6E893EFC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93537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529D7C3-3902-E670-816E-B97F2ED03B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7" y="2600339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EE6E2DD0-8B5F-6A55-2766-0160BF1950ED}"/>
              </a:ext>
            </a:extLst>
          </p:cNvPr>
          <p:cNvSpPr/>
          <p:nvPr/>
        </p:nvSpPr>
        <p:spPr>
          <a:xfrm rot="5400000">
            <a:off x="9112816" y="2187115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75E6239-83E6-F2D5-DAF9-49B44F96A67E}"/>
              </a:ext>
            </a:extLst>
          </p:cNvPr>
          <p:cNvSpPr txBox="1"/>
          <p:nvPr/>
        </p:nvSpPr>
        <p:spPr>
          <a:xfrm>
            <a:off x="8688485" y="3623899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They still fulfill bosonic commutation relations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1A6A70E-75FC-F138-39AB-630535656F6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9" y="4068234"/>
            <a:ext cx="4037676" cy="185245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F4CA515-CCBD-BD99-034C-D2B440A26B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923" y="4540478"/>
            <a:ext cx="1221197" cy="35639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A7365AE-F392-F5F0-62FB-0506743832C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32" y="5195541"/>
            <a:ext cx="1199067" cy="268110"/>
          </a:xfrm>
          <a:prstGeom prst="rect">
            <a:avLst/>
          </a:prstGeom>
        </p:spPr>
      </p:pic>
      <p:sp>
        <p:nvSpPr>
          <p:cNvPr id="31" name="L-Form 30">
            <a:extLst>
              <a:ext uri="{FF2B5EF4-FFF2-40B4-BE49-F238E27FC236}">
                <a16:creationId xmlns:a16="http://schemas.microsoft.com/office/drawing/2014/main" id="{C2DB8C83-4C64-1E75-CE41-E690ADA717C2}"/>
              </a:ext>
            </a:extLst>
          </p:cNvPr>
          <p:cNvSpPr/>
          <p:nvPr/>
        </p:nvSpPr>
        <p:spPr>
          <a:xfrm rot="18355635">
            <a:off x="6777640" y="4158843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12F338F9-7DE3-47C9-D8E7-CEBB0CDB44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1744" cy="1425540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5F4C10F4-4495-D630-645F-6F500897D393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9065F2B-405F-B5FE-8B11-3463BDCF2A8A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032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7CD599-0EA5-A05C-638F-2096F5714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5D57C9B8-9AA5-0766-ECA0-7E722701C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FBBADDD-434E-D070-D1A5-C2F2EF6F2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7"/>
            <a:ext cx="5382783" cy="25429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A6D241-2996-0991-9A0E-0EA753B5A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D7C7CC-B70A-747B-E656-E0928631B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EE3C72-BA7A-DAE9-ABDD-BAE651B44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EA068D-5C44-424E-5409-8A74FC3C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BD45E2BC-D6D4-6882-E8A9-CDC0F62FFE5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016719"/>
            <a:ext cx="1772513" cy="7580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99728E1-82BE-A6CB-D3F0-E8576679CF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105017"/>
            <a:ext cx="1692338" cy="320188"/>
          </a:xfrm>
          <a:prstGeom prst="rect">
            <a:avLst/>
          </a:prstGeom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F53BBDB-FFBB-A7B0-3A11-004D8F06C25C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A411922-AD66-4BA6-781D-6FB8C880A8E3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7528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DBA8-A82A-890E-87AA-1CD3CB5C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E9316D-3BF4-539A-3166-E47FDE3D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EAD22-22EC-9AD9-75D2-EF759BD20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69B2F-5630-A816-BAF7-67666A599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7DDFAB-1BD5-5F74-9E7D-63BA0077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B63210F2-9392-BF0C-7608-2168EF32C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89A0B2C-4EEB-CB92-B14D-E26662E518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9" y="5526524"/>
            <a:ext cx="2630724" cy="6229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E6088A-5E8F-BE55-08CF-118978B8BC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7"/>
            <a:ext cx="5382783" cy="2542926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5DC6900-7540-0552-6A9A-19FCFDB3A7D7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90DE4FE-64EB-62F2-81AE-09DF46A4549B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5">
            <a:extLst>
              <a:ext uri="{FF2B5EF4-FFF2-40B4-BE49-F238E27FC236}">
                <a16:creationId xmlns:a16="http://schemas.microsoft.com/office/drawing/2014/main" id="{1F0C8BA7-388F-1C54-9696-B3BC1B502371}"/>
              </a:ext>
            </a:extLst>
          </p:cNvPr>
          <p:cNvSpPr txBox="1">
            <a:spLocks/>
          </p:cNvSpPr>
          <p:nvPr/>
        </p:nvSpPr>
        <p:spPr>
          <a:xfrm>
            <a:off x="4639296" y="4811586"/>
            <a:ext cx="5568949" cy="1364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Lattice Fourier transformation</a:t>
            </a:r>
          </a:p>
          <a:p>
            <a:endParaRPr lang="en-US" dirty="0"/>
          </a:p>
        </p:txBody>
      </p:sp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036FD774-1D4C-B0D1-DF07-CE053095129F}"/>
              </a:ext>
            </a:extLst>
          </p:cNvPr>
          <p:cNvSpPr/>
          <p:nvPr/>
        </p:nvSpPr>
        <p:spPr>
          <a:xfrm>
            <a:off x="3935760" y="4293096"/>
            <a:ext cx="504056" cy="1439364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19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59C15D-2761-ED7E-5633-B5F5C103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E0D2A0F0-223B-419A-C17A-DF98DCF27F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18711-EDBF-93A4-3914-12A1E5F8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5E7A1-858E-18FB-10B6-65C916D3F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CD5EC2-05E6-D0CA-1900-8A0D8ED60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A3B99F-96CF-4BE6-9E3C-46B6BC8B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FD11B26-0EB6-D5E6-D103-9169E6FE8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 (CHECK IF ALREADY THERE, from other presentations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629E285-E96C-BDB6-D450-D04AAE5D3EA4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FB2B11-CAD9-9703-D6D3-CA8896056B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1A08B-A01B-0C83-56B4-8D9DB08C9E9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197157"/>
            <a:ext cx="6694234" cy="6125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7D95FBF-C49D-2947-542C-989721E52AF7}"/>
              </a:ext>
            </a:extLst>
          </p:cNvPr>
          <p:cNvSpPr/>
          <p:nvPr/>
        </p:nvSpPr>
        <p:spPr>
          <a:xfrm>
            <a:off x="10673683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56324C4-4585-FFDA-157F-2FADE17411BE}"/>
              </a:ext>
            </a:extLst>
          </p:cNvPr>
          <p:cNvCxnSpPr>
            <a:cxnSpLocks/>
          </p:cNvCxnSpPr>
          <p:nvPr/>
        </p:nvCxnSpPr>
        <p:spPr>
          <a:xfrm>
            <a:off x="8904312" y="358122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9D8886C-1E19-DBDA-06D9-8A52D43D869E}"/>
              </a:ext>
            </a:extLst>
          </p:cNvPr>
          <p:cNvCxnSpPr>
            <a:cxnSpLocks/>
          </p:cNvCxnSpPr>
          <p:nvPr/>
        </p:nvCxnSpPr>
        <p:spPr>
          <a:xfrm>
            <a:off x="10848528" y="3581223"/>
            <a:ext cx="9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4B2330-8802-329D-529A-1B5FE27E37E4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4CC638A9-E491-E9ED-8D65-49F81861E9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765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0F3C82-4566-A9F8-51C6-72A669B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CF029-E1E7-466C-A469-564142F6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04738C-570B-1A3D-CAA5-4FFD8302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C20C9-099A-D6B1-AD4C-508AF1C18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B6523C-8134-48DF-2AE7-8A7D6FFD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06C780F-721A-5D5F-0C78-C8F2327FCA72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03DF78-638D-298E-1AC3-C7553882BF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A5C5B-F722-67B4-E432-0D92EB9AEC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D177FF-5661-73BB-DD20-28CB1921E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E68F204-29CA-9041-BF44-89473694A7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E945A6E-F36B-DF12-8629-36FF38B7F40B}"/>
              </a:ext>
            </a:extLst>
          </p:cNvPr>
          <p:cNvSpPr/>
          <p:nvPr/>
        </p:nvSpPr>
        <p:spPr>
          <a:xfrm>
            <a:off x="1067368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52128B2-58D0-7731-82FB-3DC10F9B3D27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3C5F9EC-9ABA-5F2D-4D43-252CA38FF146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4DF68B6-8036-E414-0266-BD19E3DC6D33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39ABD2-B3AF-6942-4BE2-A8CC31C05C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2" y="3782842"/>
            <a:ext cx="4648297" cy="20359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3DBEA0-751E-D7FA-DB46-CAB92FF442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sp>
        <p:nvSpPr>
          <p:cNvPr id="15" name="Inhaltsplatzhalter 15">
            <a:extLst>
              <a:ext uri="{FF2B5EF4-FFF2-40B4-BE49-F238E27FC236}">
                <a16:creationId xmlns:a16="http://schemas.microsoft.com/office/drawing/2014/main" id="{A6FDEA97-E451-2338-05EB-056B62D95F74}"/>
              </a:ext>
            </a:extLst>
          </p:cNvPr>
          <p:cNvSpPr txBox="1">
            <a:spLocks/>
          </p:cNvSpPr>
          <p:nvPr/>
        </p:nvSpPr>
        <p:spPr>
          <a:xfrm>
            <a:off x="324524" y="162877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015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8FFFE8-D6C0-4601-1337-A0C3B618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3F395-F38C-13E8-F869-5DCF19BA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67A83-FC72-EB71-AC6B-B1168D5EA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C4BE4-B43C-4640-8CB0-CBCFA3236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ADA3C1-7DC1-BBA4-7CC8-A3556063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CCA5896-52AB-A5C1-94BF-B47B0BEA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085976-326A-8A37-7FE4-D03CC33E7FBC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C1B01-5194-2D35-4F42-157379A20D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9E7A3D-D506-5BB7-E574-C7BBD1C833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D5A500-7F95-B796-15D5-F5DE4EDCBBF6}"/>
              </a:ext>
            </a:extLst>
          </p:cNvPr>
          <p:cNvSpPr/>
          <p:nvPr/>
        </p:nvSpPr>
        <p:spPr>
          <a:xfrm>
            <a:off x="1070631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F4F920D-2609-6C9F-44DB-FCBEABFC1C6E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07AD5256-1420-3989-5F80-D00BFE36A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9207C6-2E8B-2914-3A69-023A27D342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80" y="3785678"/>
            <a:ext cx="1798874" cy="36364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AAF85058-A025-EB1B-48AB-3DB5FDFFD3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0" y="4925046"/>
            <a:ext cx="2551907" cy="6199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CC7876-BF28-F540-7E36-501A0C5B58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8CD6A-6120-1271-D488-BC064A72CE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B15BDFE-DD88-EF42-B800-BADDB45CCEBB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FE786EB-3CE7-23F7-0A92-6BD1708C59DD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876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88E2-FC80-76FD-3667-90F09937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FD405-3F0D-5C4D-BBF3-5CC2C65D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B2D3B-4897-0CA9-7B19-309C76B1F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057282-BF77-F703-7F48-2F5C6B2F1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7B748-E792-6B33-475E-D07F1B670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3BC25C8-DD66-A754-448E-D5885E2E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8C775A9-A715-0CC0-7275-0B950B5A87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4"/>
            <a:ext cx="5368098" cy="135839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F2C42D9-3DB5-3538-5154-80B978F6BC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FF3283-B356-2834-3FB6-3D575E5A0360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2FF87E-A14D-22FE-264D-91070F661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2349649"/>
            <a:ext cx="5670466" cy="38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75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003,375"/>
  <p:tag name="OUTPUTTYPE" val="PNG"/>
  <p:tag name="IGUANATEXVERSION" val="162"/>
  <p:tag name="LATEXADDIN" val="\documentclass{article}&#10;\usepackage{amsmath}&#10;\pagestyle{empty}&#10;\begin{document}&#10;&#10;\begin{align*}&#10;\hat{a}_n^\dagger \hat{a}_n |n_\sigma\rangle =  \sigma_n |n_{\sigma}\rangle  &#10;\end{align*}&#10;&#10;&#10;\end{document}"/>
  <p:tag name="IGUANATEXSIZE" val="20"/>
  <p:tag name="IGUANATEXCURSOR" val="1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97,1503"/>
  <p:tag name="OUTPUTTYPE" val="PNG"/>
  <p:tag name="IGUANATEXVERSION" val="162"/>
  <p:tag name="LATEXADDIN" val="\documentclass{article}&#10;\usepackage{amsmath}&#10;\pagestyle{empty}&#10;\begin{document}&#10;&#10;&#10;\begin{align*}&#10;\hat{S}^z_n = S-\hat{a}_n^\dagger \hat{a}_n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317,585"/>
  <p:tag name="OUTPUTTYPE" val="PNG"/>
  <p:tag name="IGUANATEXVERSION" val="162"/>
  <p:tag name="LATEXADDIN" val="\documentclass{article}&#10;\usepackage{amsmath}&#10;\pagestyle{empty}&#10;\begin{document}&#10;&#10;\begin{align*}&#10;\left[ \hat{S}_i^+,\hat{S}_j^- \right] = \ldots = 2 \hat{S}_i^z \delta_{i,j}&#10;\end{align*}&#10;&#10;&#10;\end{document}"/>
  <p:tag name="IGUANATEXSIZE" val="20"/>
  <p:tag name="IGUANATEXCURSOR" val="14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575,1781"/>
  <p:tag name="OUTPUTTYPE" val="PNG"/>
  <p:tag name="IGUANATEXVERSION" val="162"/>
  <p:tag name="LATEXADDIN" val="\documentclass{article}&#10;\usepackage{amsmath}&#10;\pagestyle{empty}&#10;\begin{document}&#10;&#10;\begin{align*}&#10; \langle \hat{a}^\dagger \hat{a} \rangle &lt; 2S&#10;\end{align*}&#10;&#10;&#10;\end{document}"/>
  <p:tag name="IGUANATEXSIZE" val="20"/>
  <p:tag name="IGUANATEXCURSOR" val="13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,18"/>
  <p:tag name="ORIGINALWIDTH" val="2121,485"/>
  <p:tag name="OUTPUTTYPE" val="PNG"/>
  <p:tag name="IGUANATEXVERSION" val="162"/>
  <p:tag name="LATEXADDIN" val="\documentclass{article}&#10;\usepackage{amsmath}&#10;\pagestyle{empty}&#10;\begin{document}&#10;&#10;\begin{align*}&#10;[\hat{a}_{i},\hat{a}_{j}^\dagger] &#10;&amp;= \frac{1}{{2S}}\left[\hat{S}_i^+,\hat{S}_j^-\right] = \frac{1}{{S}} \hat{S}_i^z \delta_{i,j}\neq \delta_{i,j}\\&#10;&amp;\approx \frac{S}{S} \delta_{i,j} = \delta_{i,j}&#10;\end{align*}&#10;&#10;&#10;\end{document}"/>
  <p:tag name="IGUANATEXSIZE" val="20"/>
  <p:tag name="IGUANATEXCURSOR" val="2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69,9287"/>
  <p:tag name="OUTPUTTYPE" val="PNG"/>
  <p:tag name="IGUANATEXVERSION" val="162"/>
  <p:tag name="LATEXADDIN" val="\documentclass{article}&#10;\usepackage{amsmath}&#10;\pagestyle{empty}&#10;\begin{document}&#10;&#10;\begin{align*}&#10;[\hat{a}_{i}^\dagger,\hat{a}_{j}^\dagger] &#10;&amp;= 0&#10;\end{align*}&#10;&#10;&#10;\end{document}"/>
  <p:tag name="IGUANATEXSIZE" val="20"/>
  <p:tag name="IGUANATEXCURSOR" val="12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59,4301"/>
  <p:tag name="OUTPUTTYPE" val="PNG"/>
  <p:tag name="IGUANATEXVERSION" val="162"/>
  <p:tag name="LATEXADDIN" val="\documentclass{article}&#10;\usepackage{amsmath}&#10;\pagestyle{empty}&#10;\begin{document}&#10;&#10;\begin{align*}&#10;[\hat{a}_{i},\hat{a}_{j}] &#10;&amp;= 0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0,664"/>
  <p:tag name="ORIGINALWIDTH" val="4271,466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frac{1}{\sqrt{N}} \sum_n \exp(-\text{i} \vec{k} \vec{r}_n) \left( - \frac{\text{i}}{\hbar} \sum_j \mathscr{H}_{n,j}^{\text{SW}} \frac{1}{\sqrt{N}} \sum_{\vec{k}^\prime} \exp(\text{i}\vec{k}^\prime \vec{r}_j) \hat{a}(\vec{k}^\prime) \right) \\&#10;     &amp;= - \frac{\text{i}}{\hbar \cdot N } \sum_{\vec{k}^\prime} \sum_{n,j} \mathscr{H}_{n,j}^{\text{SW}} \exp(-\text{i}\vec{k} \vec{r}_n + 0+\text{i}\vec{k}^\prime \vec{r}_j) \hat{a}(\vec{k}^\prime) \\&#10;     &amp;= - \frac{\text{i}}{\hbar \cdot N } \sum_{\vec{k}^\prime} \sum_{n,j} \mathscr{H}_{n,j}^{\text{SW}} \exp(-\text{i}\vec{k} \vec{r}_n +  \text{i}\vec{k} \vec{r}_j - \text{i} \vec{k} \vec{r}_j +\text{i} \vec{k}^\prime \vec{r}_j) \hat{a}(\vec{k}^\prime) \\&#10;     &amp;= - \frac{\text{i}}{\hbar \cdot N } \sum_{\vec{k}^\prime} \sum_{n,j} \mathscr{H}_{n,j}^{\text{SW}} \exp(\text{i}\vec{k} (- \vec{r}_n +  \vec{r}_j )) \exp(  \text{i} \vec{r}_j (-\vec{k} +\vec{k}^\prime)) \hat{a}(\vec{k}^\prime) \\&#10;      &amp;= - \frac{\text{i}}{\hbar} \sum_{\vec{k}^\prime} \underbrace{\left( \frac{1}{N}\sum_{j}   \exp(  \text{i}\vec{r}_j ( \vec{k}^\prime -\vec{k}))  \right)}_{=\delta_{\vec{k},\vec{k}^\prime}} \underbrace{\left(\sum_{n} \exp(\text{i}\vec{k} (\vec{r}_0 -  \vec{r}_n ))\mathscr{H}_{n,0}^{\text{SW}}  \right) }_{=\mathscr{H}^{SW}_{\vec{k}}} \hat{a}(\vec{k}^\prime) \\&#10;      &amp;= - \frac{\text{i}}{\hbar} \mathscr{H}^{\text{SW}}_{\vec{k}}\hat{a}(\vec{k})&#10;\end{align*}&#10;&#10;&#10;&#10;\end{document}"/>
  <p:tag name="IGUANATEXSIZE" val="20"/>
  <p:tag name="IGUANATEXCURSOR" val="123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,7072"/>
  <p:tag name="ORIGINALWIDTH" val="1466,067"/>
  <p:tag name="OUTPUTTYPE" val="PNG"/>
  <p:tag name="IGUANATEXVERSION" val="162"/>
  <p:tag name="LATEXADDIN" val="\documentclass{article}&#10;\usepackage{amsmath}&#10;\pagestyle{empty}&#10;\begin{document}&#10;&#10;&#10;\begin{align*}&#10;    \hat{a}_{j}  &amp;= \frac{1}{\sqrt{N}} \sum_{\vec{k}}  \exp(\text{i} \vec{k} \vec{r}_{j}) \hat{a}(\vec{k})&#10;\end{align*}&#10;&#10;&#10;\end{document}"/>
  <p:tag name="IGUANATEXSIZE" val="16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=\ldots&#10;&amp;= JS\sum_{\Delta} \left(1 -\cos\left(\vec{k}\cdot\vec{r}_\Delta \right)\right) \\&#10;\end{align*}&#10;&#10;&#10;&#10;\end{document}"/>
  <p:tag name="IGUANATEXSIZE" val="20"/>
  <p:tag name="IGUANATEXCURSOR" val="15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416,948"/>
  <p:tag name="OUTPUTTYPE" val="PNG"/>
  <p:tag name="IGUANATEXVERSION" val="162"/>
  <p:tag name="LATEXADDIN" val="\documentclass{article}&#10;\usepackage{amsmath}&#10;\pagestyle{empty}&#10;\begin{document}&#10;&#10;&#10;\begin{align*}&#10;    \hat{a}_j(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11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,1613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 \\&#10;\hat{a}_j(\vec{k}_0,t) &amp;=\hat{A} \cdot  \exp(\text{i} \vec{k}_0 \vec{r}_j-\text{i} \omega_{\vec{k}_0} t)     \\&#10; \end{align*}&#10;&#10;\end{document}"/>
  <p:tag name="IGUANATEXSIZE" val="20"/>
  <p:tag name="IGUANATEXCURSOR" val="2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1"/>
  <p:tag name="LATEXADDIN" val="\documentclass{article}&#10;\usepackage{amsmath}&#10;\usepackage{mathrsfs}&#10;\pagestyle{empty}&#10;\begin{document}&#10;\begin{align*}&#10;     \hbar \omega_{\vec{k}} =\ldots&#10;&amp;\propto JS\sum_{\Delta} \left(1 -\cos\left(\vec{k}\cdot\vec{r}_\Delta \right)\right) \\&#10;\end{align*}&#10;&#10;&#10;&#10;\end{document}"/>
  <p:tag name="IGUANATEXSIZE" val="20"/>
  <p:tag name="IGUANATEXCURSOR" val="16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22,01"/>
  <p:tag name="ORIGINALWIDTH" val="2902,887"/>
  <p:tag name="OUTPUTTYPE" val="PNG"/>
  <p:tag name="IGUANATEXVERSION" val="161"/>
  <p:tag name="LATEXADDIN" val="\documentclass{article}&#10;\usepackage{amsmath}&#10;\usepackage{mathrsfs}&#10;\pagestyle{empty}&#10;\begin{document}&#10;\begin{align*}&#10;     \hbar \omega_{\vec{k}} &amp;= S\left( J_0 - J_{\vec{k}}\right) \\&#10;&amp;= S \sum_\Delta J \exp(0) - \sum_\Delta J \exp\left(-\text{i} \vec{k} (r_\Delta)\right)\\&#10;&amp;\propto zJS  + JS\sum_{\Delta&gt;0} -\exp\left(-\text{i}\vec{k}\cdot\vec{r}_\Delta \right) -\exp\left(\text{i}\vec{k}\cdot\vec{r}_\Delta \right)  \\&#10;&amp;\propto zJS +  JS\sum_{\Delta&gt;0} -2\cos\left(\vec{k}\cdot\vec{r}_\Delta \right) \\&#10;&amp;\propto zJS +  JS\sum_{\Delta} -\cos\left(\vec{k}\cdot\vec{r}_\Delta \right) \\&#10;&amp;\propto JS\sum_{\Delta} \left(1 -\cos\left(\vec{k}\cdot\vec{r}_\Delta \right)\right) \\&#10;\end{align*}&#10;&#10;&#10;&#10;\end{document}"/>
  <p:tag name="IGUANATEXSIZE" val="20"/>
  <p:tag name="IGUANATEXCURSOR" val="706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6,8841"/>
  <p:tag name="ORIGINALWIDTH" val="5698,537"/>
  <p:tag name="OUTPUTTYPE" val="PNG"/>
  <p:tag name="IGUANATEXVERSION" val="162"/>
  <p:tag name="LATEXADDIN" val="\documentclass{article}&#10;\usepackage{amsmath}&#10;\pagestyle{empty}&#10;\begin{document}&#10;&#10;\begin{align*}&#10;\mathcal{H} &amp;= - \sum_{i \Delta} J \cdot \hat{S}_i \cdot \hat{S}_{i+\Delta} - \sum_i \mathcal{K}_i  \cdot \hat{S}_i \cdot \hat{S}_i\\&#10;&amp;\approx - NJS^2-\sum_{i,\Delta} JS \cdot  \left\{ \hat{a}_{i+\Delta}^\dagger \hat{a}_i  +\hat{a}_i^\dagger \hat{a}_{i+\Delta}-\hat{n}_i-\hat{n}_{i+\Delta}\right\} 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171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162,72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\sum_{i, j} \mathscr{H}^{\text{SW}}_{i,j}\hat{a}_i^\dagger  \hat{a}_j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620,54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_{\text{iso}}    &#10;&amp;\approx - E_0 -\sum_{i,j} \mathscr{H}^{\text{SW}}_{i,j} \cdot   \hat{a}_{i}^\dagger \hat{a}_j    \\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,7079"/>
  <p:tag name="ORIGINALWIDTH" val="2641,1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    &#10;&amp;\approx - \Tilde{E_0} -\sum_{i,j} \Tilde{\mathscr{H}}^{\text{SW}}_{i,j} \cdot   \hat{a}_{i}^\dagger \hat{a}_j + \frac{KS}{2} \left( \hat{a}_i\hat{a}_i + \hat{a}_i^\dagger\hat{a}_i^\dagger\right)    \\&#10;\end{align*}&#10;&#10;&#10;\end{document}"/>
  <p:tag name="IGUANATEXSIZE" val="20"/>
  <p:tag name="IGUANATEXCURSOR" val="353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4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165"/>
  <p:tag name="ORIGINALWIDTH" val="2491,18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amp;= - \Tilde{E_0} -\sum_{\vec{k}} {{H}}_{\vec{k}} \cdot   \hat{a}_{\vec{k}}^\dagger \hat{a}_{\vec{k}} + \mathcal{K}_{\vec{k}} \left( \hat{a}_{\vec{k}}\hat{a}_{\vec{k}} + \hat{a}_{\vec{k}}^\dagger\hat{a}_{\vec{k}}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164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4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4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742,032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bb{I}&#10;=&#10;(\mathcal{I} \mathcal{T})\cdot ( \mathcal{I} \mathcal{T}^\dagger ) =( \mathcal{I} \mathcal{T}^\dagger )\cdot ( \mathcal{I} \mathcal{T})&#10;\end{align*}&#10;&#10;\end{document}"/>
  <p:tag name="IGUANATEXSIZE" val="20"/>
  <p:tag name="IGUANATEXCURSOR" val="288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84,627"/>
  <p:tag name="OUTPUTTYPE" val="PNG"/>
  <p:tag name="IGUANATEXVERSION" val="162"/>
  <p:tag name="LATEXADDIN" val="\documentclass{article}&#10;\usepackage{amsmath}&#10;\usepackage{mathrsfs}&#10;\pagestyle{empty}&#10;\begin{document}&#10;&#10;\begin{align*}&#10;  \begin{pmatrix}&#10;\hat{\alpha} \\&#10;\hat{\alpha}^\dagger \end{pmatrix} = \mathcal{T}^{-1} &#10; \begin{pmatrix}&#10;\hat{a} \\&#10;\hat{a}^\dagger \end{pmatrix}&#10;\end{align*}&#10;&#10;\end{document}"/>
  <p:tag name="IGUANATEXSIZE" val="20"/>
  <p:tag name="IGUANATEXCURSOR" val="26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84,627"/>
  <p:tag name="OUTPUTTYPE" val="PNG"/>
  <p:tag name="IGUANATEXVERSION" val="162"/>
  <p:tag name="LATEXADDIN" val="\documentclass{article}&#10;\usepackage{amsmath}&#10;\usepackage{mathrsfs}&#10;\pagestyle{empty}&#10;\begin{document}&#10;&#10;\begin{align*}&#10;  \begin{pmatrix}&#10;\hat{\alpha} \\&#10;\hat{\alpha}^\dagger \end{pmatrix} = \mathcal{T}^{-1} &#10; \begin{pmatrix}&#10;\hat{a} \\&#10;\hat{a}^\dagger \end{pmatrix}&#10;\end{align*}&#10;&#10;\end{document}"/>
  <p:tag name="IGUANATEXSIZE" val="20"/>
  <p:tag name="IGUANATEXCURSOR" val="26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3,937"/>
  <p:tag name="ORIGINALWIDTH" val="2472,441"/>
  <p:tag name="OUTPUTTYPE" val="PNG"/>
  <p:tag name="IGUANATEXVERSION" val="162"/>
  <p:tag name="LATEXADDIN" val="\documentclass{article}&#10;\usepackage{amsmath}&#10;\usepackage{mathrsfs}&#10;\pagestyle{empty}&#10;\begin{document}&#10;&#10;\begin{align*}&#10;\underbrace{\begin{pmatrix}&#10;\omega &amp; 0 \\&#10;0 &amp; \omega&#10;    \end{pmatrix}}_{=: \mathscr{M}} &#10;&amp;= &#10;\begin{pmatrix}&#10;U &amp; V^\star \\&#10;V &amp; U^\star &#10;    \end{pmatrix}^\dagger&#10;\begin{pmatrix}&#10;H &amp; \mathcal{K} \\&#10;\mathcal{K}^\star &amp; H^\star&#10;    \end{pmatrix} &#10;\begin{pmatrix}&#10;U &amp; V^\star  \\&#10;V &amp; U^\star &#10;    \end{pmatrix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550,056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{\mathscr{M}}^{\text{diag}}_{i,j} \cdot   \hat{\alpha}_{i}^\dagger \hat{\alpha}_j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8,75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1,3911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\underbrace{&#10;\begin{pmatrix}&#10;H &amp; \mathcal{K} \\&#10;\mathcal{K}^\star &amp; H^\star&#10;    \end{pmatrix} }_{=\mathcal{M}}  \begin{pmatrix}&#10;\hat{a} \\&#10;\hat{a}^\dagger&#10;    \end{pmatrix}&#10;\end{align*}&#10;&#10;\end{document}"/>
  <p:tag name="IGUANATEXSIZE" val="20"/>
  <p:tag name="IGUANATEXCURSOR" val="582"/>
  <p:tag name="TRANSPARENCY" val="Wahr"/>
  <p:tag name="COLORHEX" val="000000"/>
  <p:tag name="LATEXENGINEID" val="0"/>
  <p:tag name="TEMPFOLDER" val="c:\temp\"/>
  <p:tag name="LATEXFORMHEIGHT" val="425,25"/>
  <p:tag name="LATEXFORMWIDTH" val="881,25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3,1909"/>
  <p:tag name="ORIGINALWIDTH" val="2265,467"/>
  <p:tag name="OUTPUTTYPE" val="PNG"/>
  <p:tag name="IGUANATEXVERSION" val="162"/>
  <p:tag name="LATEXADDIN" val="\documentclass{article}&#10;\usepackage{amsmath}&#10;\usepackage{mathrsfs}&#10;\pagestyle{empty}&#10;\begin{document}&#10;&#10;\begin{align*}&#10;\underbrace{\begin{pmatrix}&#10;\omega &amp; 0 \\&#10;0 &amp; \omega&#10;    \end{pmatrix}}_{=: \mathscr{M}} &#10;&amp;= &#10;\begin{pmatrix}&#10;U &amp; V \\&#10;V &amp; U&#10;    \end{pmatrix}&#10;\begin{pmatrix}&#10;H &amp; \mathcal{K} \\&#10;\mathcal{K} &amp; H^\star&#10;    \end{pmatrix} &#10;\begin{pmatrix}&#10;U &amp; V \\&#10;V &amp; U&#10;    \end{pmatrix}&#10;\end{align*}&#10;&#10;\end{document}"/>
  <p:tag name="IGUANATEXSIZE" val="20"/>
  <p:tag name="IGUANATEXCURSOR" val="207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36,97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\omega &amp; 0 \\&#10;0 &amp; \omega&#10;    \end{pmatrix}&#10;&amp;= &#10;\begin{pmatrix}&#10;U &amp; V \\&#10;V &amp; U&#10;    \end{pmatrix}&#10;\begin{pmatrix}&#10;H &amp; \mathcal{K} \\&#10;\mathcal{K} &amp; H^\star&#10;    \end{pmatrix} &#10;\begin{pmatrix}&#10;U &amp; V \\&#10;V &amp; U&#10;    \end{pmatrix}&#10;\end{align*}&#10;&#10;\end{document}"/>
  <p:tag name="IGUANATEXSIZE" val="20"/>
  <p:tag name="IGUANATEXCURSOR" val="149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3,1909"/>
  <p:tag name="ORIGINALWIDTH" val="4735,658"/>
  <p:tag name="OUTPUTTYPE" val="PNG"/>
  <p:tag name="IGUANATEXVERSION" val="162"/>
  <p:tag name="LATEXADDIN" val="\documentclass{article}&#10;\usepackage{amsmath}&#10;\usepackage{mathrsfs}&#10;\pagestyle{empty}&#10;\begin{document}&#10;&#10;\begin{align*}\left( \hat{\alpha}^\dagger,\hat{\alpha}\right) &#10;\underbrace{\begin{pmatrix}&#10;\omega &amp; 0 \\&#10;0 &amp; \omega&#10;    \end{pmatrix}}_{=: \mathscr{M}} \begin{pmatrix}&#10;\hat{\alpha} \\&#10;\hat{\alpha}^\dagger&#10;    \end{pmatrix}&#10;&amp;= \left( \hat{a}^\dagger,\hat{a}\right) \begin{pmatrix}&#10;U &amp; V \\&#10;V &amp; U&#10;    \end{pmatrix}&#10;\begin{pmatrix}&#10;U &amp; V \\&#10;V &amp; U&#10;    \end{pmatrix}&#10;\begin{pmatrix}&#10;H &amp; \mathcal{K} \\&#10;\mathcal{K} &amp; H^\star&#10;    \end{pmatrix} &#10;\begin{pmatrix}&#10;U &amp; V \\&#10;V &amp; U&#10;    \end{pmatrix}\begin{pmatrix}&#10;U &amp; V \\&#10;V &amp; U&#10;    \end{pmatrix} \begin{pmatrix}&#10;\hat{a} \\&#10;\hat{a}^\dagger&#10;    \end{pmatrix}&#10;\end{align*}&#10;&#10;&#10;\end{document}"/>
  <p:tag name="IGUANATEXSIZE" val="20"/>
  <p:tag name="IGUANATEXCURSOR" val="637"/>
  <p:tag name="TRANSPARENCY" val="Wahr"/>
  <p:tag name="COLORHEX" val="000000"/>
  <p:tag name="LATEXENGINEID" val="0"/>
  <p:tag name="TEMPFOLDER" val="c:\temp\"/>
  <p:tag name="LATEXFORMHEIGHT" val="378"/>
  <p:tag name="LATEXFORMWIDTH" val="881,25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6,6367"/>
  <p:tag name="ORIGINALWIDTH" val="1985,002"/>
  <p:tag name="OUTPUTTYPE" val="PNG"/>
  <p:tag name="IGUANATEXVERSION" val="162"/>
  <p:tag name="LATEXADDIN" val="\documentclass{article}&#10;\usepackage{amsmath}&#10;\pagestyle{empty}&#10;\begin{document}&#10;&#10;\begin{align*}&#10;    \left[ \hat{\alpha}_i, \hat{\alpha}_j^\dagger\right] &amp;= \left[u_i \hat{a}_i + v_i \hat{a}_i^\dagger,   u_j \hat{a}_j^\dagger + v_j \hat{a}_j \right]\\&#10;    &amp;= u_i u_j \underbrace{\left[\hat{a}_i ,\hat{a}_j^\dagger \right]}_{=\delta_{i,j}} + v_i v_j \underbrace{\left[\hat{a}_i^\dagger ,\hat{a}_j \right]}_{=-\delta_{i,j}}\\&#10;    &amp;= \left(u_i^2 -v_i^2\right)\delta_{i,j}&#10;\end{align*}&#10;&#10;&#10;\end{document}"/>
  <p:tag name="IGUANATEXSIZE" val="20"/>
  <p:tag name="IGUANATEXCURSOR" val="336"/>
  <p:tag name="TRANSPARENCY" val="Wahr"/>
  <p:tag name="COLORHEX" val="000000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98,4252"/>
  <p:tag name="OUTPUTTYPE" val="PNG"/>
  <p:tag name="IGUANATEXVERSION" val="162"/>
  <p:tag name="LATEXADDIN" val="\documentclass{article}&#10;\usepackage{amsmath}&#10;\pagestyle{empty}&#10;\begin{document}&#10;&#10;\begin{align*}&#10;[\hat{\alpha}_{i}^\dagger,\hat{\alpha}_{j}^\dagger] &#10;&amp;= 0&#10;\end{align*}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87,1766"/>
  <p:tag name="OUTPUTTYPE" val="PNG"/>
  <p:tag name="IGUANATEXVERSION" val="162"/>
  <p:tag name="LATEXADDIN" val="\documentclass{article}&#10;\usepackage{amsmath}&#10;\pagestyle{empty}&#10;\begin{document}&#10;&#10;\begin{align*}&#10;[\hat{\alpha}_{i},\hat{\alpha}_{j}] &#10;&amp;= 0&#10;\end{align*}&#10;&#10;&#10;\end{document}"/>
  <p:tag name="IGUANATEXSIZE" val="20"/>
  <p:tag name="IGUANATEXCURSOR" val="12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,7304"/>
  <p:tag name="ORIGINALWIDTH" val="831,6461"/>
  <p:tag name="OUTPUTTYPE" val="PNG"/>
  <p:tag name="IGUANATEXVERSION" val="162"/>
  <p:tag name="LATEXADDIN" val="\documentclass{article}&#10;\usepackage{amsmath}&#10;\pagestyle{empty}&#10;\begin{document}&#10;&#10;\begin{align*}&#10;\left|u_{i} \right|^2 - \left|v_{j} \right|^2 =1 &#10;\end{align*}&#10;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86,839"/>
  <p:tag name="OUTPUTTYPE" val="PNG"/>
  <p:tag name="IGUANATEXVERSION" val="162"/>
  <p:tag name="LATEXADDIN" val="\documentclass{article}&#10;\usepackage{amsmath}&#10;\usepackage{mathrsfs}&#10;\pagestyle{empty}&#10;\begin{document}&#10;\begin{align*}&#10;\mathcal{H} =  \sum_{\vec{k}} {\mathscr{M}}_{\vec{k}}\cdot \hat{\alpha}^\dagger(\vec{k}) \hat{\alpha}(\vec{k})&#10;\end{align*}&#10;&#10;&#10;&#10;&#10;\end{document}"/>
  <p:tag name="IGUANATEXSIZE" val="20"/>
  <p:tag name="IGUANATEXCURSOR" val="16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8751"/>
  <p:tag name="ORIGINALWIDTH" val="2286,464"/>
  <p:tag name="OUTPUTTYPE" val="PNG"/>
  <p:tag name="IGUANATEXVERSION" val="161"/>
  <p:tag name="LATEXADDIN" val="\documentclass{article}&#10;\usepackage{amsmath}&#10;\pagestyle{empty}&#10;\begin{document}&#10;&#10;\begin{align*}&#10;    \left[ \hat{\alpha}_{\vec{k}}, \hat{\alpha}_{{\vec{k}}^\prime}^\dagger\right] &amp;= \left[u_{\vec{k}} \hat{a}_{\vec{k}} + v_{\vec{k}} \hat{a}_{\vec{k}}^\dagger,   u_{{\vec{k}}^\prime} \hat{a}_{{{\vec{k}}^\prime}}^\dagger + v_{{\vec{k}}^\prime} \hat{a}_{{{\vec{k}}^\prime}} \right]\\&#10;    &amp;= u_{\vec{k}} u_{{\vec{k}}^\prime} \underbrace{\left[\hat{a}_{\vec{k}} ,\hat{a}_{{\vec{k}}^\prime}^\dagger \right]}_{=\delta_{{\vec{k}},{\vec{k}}^\prime}} + v_{\vec{k}} v_{{\vec{k}}^\prime} \underbrace{\left[\hat{a}_{\vec{k}}^\dagger ,\hat{a}_{{\vec{k}}^\prime} \right]}_{=-\delta_{{\vec{k}},{\vec{k}}^\prime}}\\&#10;    &amp;= \left(u_{\vec{k}}^2 -v_{\vec{k}}^2\right)\delta_{{\vec{k}},{\vec{k}}^\prime}&#10;\end{align*}&#10;&#10;&#10;\end{document}"/>
  <p:tag name="IGUANATEXSIZE" val="20"/>
  <p:tag name="IGUANATEXCURSOR" val="793"/>
  <p:tag name="TRANSPARENCY" val="Wahr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,4777"/>
  <p:tag name="ORIGINALWIDTH" val="884,8893"/>
  <p:tag name="OUTPUTTYPE" val="PNG"/>
  <p:tag name="IGUANATEXVERSION" val="162"/>
  <p:tag name="LATEXADDIN" val="\documentclass{article}&#10;\usepackage{amsmath}&#10;\pagestyle{empty}&#10;\begin{document}&#10;&#10;\begin{align*}&#10;\left|u_{\vec{k}} \right|^2 - \left|v_{\vec{k}} \right|^2 =1 &#10;\end{align*}&#10;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\Vec{\xi}_i(t) - \frac{\partial \mathcal{H}}{\partial  \vec{S}_i}&#10; \end{align*}&#10;&#10;&#10;\end{document}"/>
  <p:tag name="IGUANATEXSIZE" val="20"/>
  <p:tag name="IGUANATEXCURSOR" val="2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6,734"/>
  <p:tag name="OUTPUTTYPE" val="PNG"/>
  <p:tag name="IGUANATEXVERSION" val="162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, \Delta} \hat{S}_i^z  \hat{S}_{i+\Delta}^z |m\rangle\right)\\&#10;&amp;= -  J \cdot \left( \frac{1}{2} \left\{ \sum_{\Delta}2S|m+ \Delta\rangle + \sum_{\Delta}2S|m+ \Delta\rangle\right\} + &#10;\sum_{i, \Delta} \hat{S}_i^z  \hat{S}_{i+\Delta}^z |m\rangle\right)\\&#10;&amp;=\left(E_0 + 2zJS\right)|m\rangle - 2JS\sum_\Delta|m+ \Delta\rangle&#10;\end{align*}&#10;\end{document}"/>
  <p:tag name="IGUANATEXSIZE" val="20"/>
  <p:tag name="IGUANATEXCURSOR" val="929"/>
  <p:tag name="TRANSPARENCY" val="Wahr"/>
  <p:tag name="COLORHEX" val="000000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46,044"/>
  <p:tag name="OUTPUTTYPE" val="PNG"/>
  <p:tag name="IGUANATEXVERSION" val="161"/>
  <p:tag name="LATEXADDIN" val="\documentclass{article}&#10;\usepackage{amsmath}&#10;\pagestyle{empty}&#10;\begin{document}&#10;&#10;\begin{align*}&#10;\hat{S}^-_{\vec{k}} \propto \frac{1}{\sqrt{N}} \sum_n \exp\left({\text{i}\vec{k}\cdot\vec{r}_n}\right) \hat{S}_n^-&#10;\end{align*}&#10;&#10;&#10;\end{document}"/>
  <p:tag name="IGUANATEXSIZE" val="20"/>
  <p:tag name="IGUANATEXCURSOR" val="21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47,1691"/>
  <p:tag name="OUTPUTTYPE" val="PNG"/>
  <p:tag name="IGUANATEXVERSION" val="161"/>
  <p:tag name="LATEXADDIN" val="\documentclass{article}&#10;\usepackage{amsmath}&#10;\pagestyle{empty}&#10;\begin{document}&#10;&#10;&#10;\begin{align*}&#10;|m\rangle &amp;\propto S_m^-|0\rangle &#10;\end{align*}&#10;&#10;\end{document}"/>
  <p:tag name="IGUANATEXSIZE" val="16"/>
  <p:tag name="IGUANATEXCURSOR" val="13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46,044"/>
  <p:tag name="OUTPUTTYPE" val="PNG"/>
  <p:tag name="IGUANATEXVERSION" val="161"/>
  <p:tag name="LATEXADDIN" val="\documentclass{article}&#10;\usepackage{amsmath}&#10;\pagestyle{empty}&#10;\begin{document}&#10;&#10;\begin{align*}&#10;\hat{S}^-_{\vec{k}} = \frac{1}{\sqrt{N}} \sum_n \exp\left({\text{i}\vec{k}\cdot\vec{r}_n}\right) \hat{S}_n^-&#10;\end{align*}&#10;&#10;&#10;\end{document}"/>
  <p:tag name="IGUANATEXSIZE" val="20"/>
  <p:tag name="IGUANATEXCURSOR" val="11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9768"/>
  <p:tag name="ORIGINALWIDTH" val="602,9246"/>
  <p:tag name="OUTPUTTYPE" val="PNG"/>
  <p:tag name="IGUANATEXVERSION" val="161"/>
  <p:tag name="LATEXADDIN" val="\documentclass{article}&#10;\usepackage{amsmath}&#10;\pagestyle{empty}&#10;\begin{document}&#10;&#10;&#10;\begin{align*}&#10;|\vec{k}\rangle = \hat{S}_{\vec{k}}^- |0\rangle&#10;\end{align*}&#10;&#10;\end{document}"/>
  <p:tag name="IGUANATEXSIZE" val="20"/>
  <p:tag name="IGUANATEXCURSOR" val="1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4317</Words>
  <Application>Microsoft Office PowerPoint</Application>
  <PresentationFormat>Breitbild</PresentationFormat>
  <Paragraphs>1410</Paragraphs>
  <Slides>79</Slides>
  <Notes>64</Notes>
  <HiddenSlides>17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79</vt:i4>
      </vt:variant>
    </vt:vector>
  </HeadingPairs>
  <TitlesOfParts>
    <vt:vector size="82" baseType="lpstr">
      <vt:lpstr>Arial</vt:lpstr>
      <vt:lpstr>Calibri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Ferromagnetic Dispersion relation with a magnetic Field</vt:lpstr>
      <vt:lpstr>Recap</vt:lpstr>
      <vt:lpstr>Recap</vt:lpstr>
      <vt:lpstr>Recap</vt:lpstr>
      <vt:lpstr>Recap</vt:lpstr>
      <vt:lpstr>Recap</vt:lpstr>
      <vt:lpstr>Magnons as Bosons</vt:lpstr>
      <vt:lpstr>Magnons as Bosons</vt:lpstr>
      <vt:lpstr>Magnons as Bosons</vt:lpstr>
      <vt:lpstr>Spin-Boson Transformation</vt:lpstr>
      <vt:lpstr>A Spin-Boson Transformation</vt:lpstr>
      <vt:lpstr>A Spin-Boson Transformation</vt:lpstr>
      <vt:lpstr>A Spin-Boson Transformation</vt:lpstr>
      <vt:lpstr>A Spin-Boson Transformation</vt:lpstr>
      <vt:lpstr>The Holstein Primakoff Spin-Boson Transformation</vt:lpstr>
      <vt:lpstr>PowerPoint-Präsentation</vt:lpstr>
      <vt:lpstr>The Holstein Primakoff Spin-Boson Transformation</vt:lpstr>
      <vt:lpstr>Holstein-Primakoff(HP)</vt:lpstr>
      <vt:lpstr>Holstein-Primakoff(HP)</vt:lpstr>
      <vt:lpstr>Linearized 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Dispersion relation</vt:lpstr>
      <vt:lpstr>Holstein-Primakoff</vt:lpstr>
      <vt:lpstr>Holstein-Primakoff</vt:lpstr>
      <vt:lpstr>Holstein-Primakoff &amp; Bogolibuv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Visualising a Magnon</vt:lpstr>
      <vt:lpstr>Visualising a Magnon</vt:lpstr>
      <vt:lpstr>Outlook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183</cp:revision>
  <cp:lastPrinted>2024-12-03T20:13:17Z</cp:lastPrinted>
  <dcterms:created xsi:type="dcterms:W3CDTF">2022-11-02T07:03:49Z</dcterms:created>
  <dcterms:modified xsi:type="dcterms:W3CDTF">2024-12-16T14:21:06Z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